
<file path=[Content_Types].xml><?xml version="1.0" encoding="utf-8"?>
<Types xmlns="http://schemas.openxmlformats.org/package/2006/content-types">
  <Default Extension="png" ContentType="image/png"/>
  <Default Extension="jpeg" ContentType="image/jpe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media/image1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2" r:id="rId3"/>
  </p:sldMasterIdLst>
  <p:notesMasterIdLst>
    <p:notesMasterId r:id="rId7"/>
  </p:notesMasterIdLst>
  <p:handoutMasterIdLst>
    <p:handoutMasterId r:id="rId54"/>
  </p:handoutMasterIdLst>
  <p:sldIdLst>
    <p:sldId id="381" r:id="rId4"/>
    <p:sldId id="561" r:id="rId5"/>
    <p:sldId id="1014" r:id="rId6"/>
    <p:sldId id="1179" r:id="rId8"/>
    <p:sldId id="1315" r:id="rId9"/>
    <p:sldId id="1204" r:id="rId10"/>
    <p:sldId id="1316" r:id="rId11"/>
    <p:sldId id="1317" r:id="rId12"/>
    <p:sldId id="1318" r:id="rId13"/>
    <p:sldId id="1319" r:id="rId14"/>
    <p:sldId id="1320" r:id="rId15"/>
    <p:sldId id="1321" r:id="rId16"/>
    <p:sldId id="1081" r:id="rId17"/>
    <p:sldId id="1256" r:id="rId18"/>
    <p:sldId id="1257" r:id="rId19"/>
    <p:sldId id="1258" r:id="rId20"/>
    <p:sldId id="1259" r:id="rId21"/>
    <p:sldId id="1260" r:id="rId22"/>
    <p:sldId id="1261" r:id="rId23"/>
    <p:sldId id="1262" r:id="rId24"/>
    <p:sldId id="1263" r:id="rId25"/>
    <p:sldId id="1266" r:id="rId26"/>
    <p:sldId id="1267" r:id="rId27"/>
    <p:sldId id="1278" r:id="rId28"/>
    <p:sldId id="1279" r:id="rId29"/>
    <p:sldId id="1268" r:id="rId30"/>
    <p:sldId id="1269" r:id="rId31"/>
    <p:sldId id="1270" r:id="rId32"/>
    <p:sldId id="1271" r:id="rId33"/>
    <p:sldId id="1272" r:id="rId34"/>
    <p:sldId id="1273" r:id="rId35"/>
    <p:sldId id="1274" r:id="rId36"/>
    <p:sldId id="1277" r:id="rId37"/>
    <p:sldId id="1088" r:id="rId38"/>
    <p:sldId id="1232" r:id="rId39"/>
    <p:sldId id="1307" r:id="rId40"/>
    <p:sldId id="1308" r:id="rId41"/>
    <p:sldId id="750" r:id="rId42"/>
    <p:sldId id="1309" r:id="rId43"/>
    <p:sldId id="1244" r:id="rId44"/>
    <p:sldId id="1082" r:id="rId45"/>
    <p:sldId id="1233" r:id="rId46"/>
    <p:sldId id="751" r:id="rId47"/>
    <p:sldId id="752" r:id="rId48"/>
    <p:sldId id="753" r:id="rId49"/>
    <p:sldId id="754" r:id="rId50"/>
    <p:sldId id="756" r:id="rId51"/>
    <p:sldId id="757" r:id="rId52"/>
    <p:sldId id="758" r:id="rId53"/>
  </p:sldIdLst>
  <p:sldSz cx="12192000" cy="6858000"/>
  <p:notesSz cx="6858000" cy="9144000"/>
  <p:custDataLst>
    <p:tags r:id="rId5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w" initials="z" lastIdx="1" clrIdx="0"/>
  <p:cmAuthor id="0" name="Mia Vida Villanueva" initials="MVV" lastIdx="1" clrIdx="0"/>
  <p:cmAuthor id="7" name="1206988966@qq.com" initials="1" lastIdx="1" clrIdx="2"/>
  <p:cmAuthor id="8" name="姜伟光" initials="姜" lastIdx="1" clrIdx="0"/>
  <p:cmAuthor id="2" name="作者" initials="A" lastIdx="1" clrIdx="1"/>
  <p:cmAuthor id="3" name="lenovo" initials="l" lastIdx="6" clrIdx="2"/>
  <p:cmAuthor id="4" name="Administrator" initials="A" lastIdx="4" clrIdx="3"/>
  <p:cmAuthor id="5" name="宋洁然" initials="宋" lastIdx="2" clrIdx="1"/>
  <p:cmAuthor id="6" name="ming qiu" initials="m" lastIdx="17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494" autoAdjust="0"/>
    <p:restoredTop sz="94660"/>
  </p:normalViewPr>
  <p:slideViewPr>
    <p:cSldViewPr snapToGrid="0" showGuides="1">
      <p:cViewPr varScale="1">
        <p:scale>
          <a:sx n="103" d="100"/>
          <a:sy n="103" d="100"/>
        </p:scale>
        <p:origin x="132" y="336"/>
      </p:cViewPr>
      <p:guideLst>
        <p:guide orient="horz" pos="1853"/>
        <p:guide pos="388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98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notesMaster" Target="notesMasters/notesMaster1.xml"/><Relationship Id="rId6" Type="http://schemas.openxmlformats.org/officeDocument/2006/relationships/slide" Target="slides/slide3.xml"/><Relationship Id="rId59" Type="http://schemas.openxmlformats.org/officeDocument/2006/relationships/tags" Target="tags/tag120.xml"/><Relationship Id="rId58" Type="http://schemas.openxmlformats.org/officeDocument/2006/relationships/commentAuthors" Target="commentAuthors.xml"/><Relationship Id="rId57" Type="http://schemas.openxmlformats.org/officeDocument/2006/relationships/tableStyles" Target="tableStyles.xml"/><Relationship Id="rId56" Type="http://schemas.openxmlformats.org/officeDocument/2006/relationships/viewProps" Target="viewProps.xml"/><Relationship Id="rId55" Type="http://schemas.openxmlformats.org/officeDocument/2006/relationships/presProps" Target="presProps.xml"/><Relationship Id="rId54" Type="http://schemas.openxmlformats.org/officeDocument/2006/relationships/handoutMaster" Target="handoutMasters/handoutMaster1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" Type="http://schemas.openxmlformats.org/officeDocument/2006/relationships/slide" Target="slides/slide2.xml"/><Relationship Id="rId49" Type="http://schemas.openxmlformats.org/officeDocument/2006/relationships/slide" Target="slides/slide4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0" Type="http://schemas.openxmlformats.org/officeDocument/2006/relationships/slide" Target="slides/slide36.xml"/><Relationship Id="rId4" Type="http://schemas.openxmlformats.org/officeDocument/2006/relationships/slide" Target="slides/slide1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E42986-7278-4353-98A2-826C12DEB039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encent/tinker/blob/dev/tinker-android/tinker-android-loader/src/main/java/com/tencent/tinker/loader/SystemClassLoaderAdder.java" TargetMode="External"/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encent/tinker/blob/dev/tinker-android/tinker-android-loader/src/main/java/com/tencent/tinker/loader/SystemClassLoaderAdder.java" TargetMode="External"/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encent/tinker/blob/dev/tinker-android/tinker-android-loader/src/main/java/com/tencent/tinker/loader/SystemClassLoaderAdder.java" TargetMode="External"/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encent/tinker/blob/dev/tinker-android/tinker-android-loader/src/main/java/com/tencent/tinker/loader/SystemClassLoaderAdder.java" TargetMode="External"/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>
                <a:hlinkClick r:id="rId3"/>
              </a:rPr>
              <a:t>https://github.com/Tencent/tinker/blob/dev/tinker-android/tinker-android-loader/src/main/java/com/tencent/tinker/loader/SystemClassLoaderAdder.java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>
                <a:hlinkClick r:id="rId3"/>
              </a:rPr>
              <a:t>https://github.com/Tencent/tinker/blob/dev/tinker-android/tinker-android-loader/src/main/java/com/tencent/tinker/loader/SystemClassLoaderAdder.java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>
                <a:hlinkClick r:id="rId3"/>
              </a:rPr>
              <a:t>https://github.com/Tencent/tinker/blob/dev/tinker-android/tinker-android-loader/src/main/java/com/tencent/tinker/loader/SystemClassLoaderAdder.java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>
                <a:hlinkClick r:id="rId3"/>
              </a:rPr>
              <a:t>https://github.com/Tencent/tinker/blob/dev/tinker-android/tinker-android-loader/src/main/java/com/tencent/tinker/loader/SystemClassLoaderAdder.java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https://user.qzone.qq.com/2133576719?source=aiostar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dirty="0"/>
              <a:t>https://ke.qq.com/comment/index.html?cid=341933</a:t>
            </a:r>
            <a:endParaRPr lang="en-US" altLang="zh-CN" sz="12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5" descr="C:\Users\dev\Desktop\xx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9405" y="124691"/>
            <a:ext cx="927902" cy="927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DDD3C25-840A-47C3-84D9-F8EC6E7B6995}" type="datetime1">
              <a:rPr lang="zh-CN" altLang="en-US"/>
            </a:fld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34E9A81-392C-4698-A005-9644955AD9CE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5C5D1-AD16-4B01-871F-DE047A6CFB6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DE635-3FC4-4B83-A3D1-632FFA341E9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Picture 5" descr="C:\Users\dev\Desktop\xx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9405" y="124691"/>
            <a:ext cx="927902" cy="927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矩形 8"/>
          <p:cNvSpPr/>
          <p:nvPr userDrawn="1"/>
        </p:nvSpPr>
        <p:spPr>
          <a:xfrm>
            <a:off x="0" y="6334298"/>
            <a:ext cx="12192000" cy="52370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0" y="2746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35C5D1-AD16-4B01-871F-DE047A6CFB6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CDE635-3FC4-4B83-A3D1-632FFA341E9A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</p:sldLayoutIdLst>
  <p:txStyles>
    <p:titleStyle>
      <a:lvl1pPr algn="ctr" defTabSz="1218565" rtl="0" eaLnBrk="1" latinLnBrk="0" hangingPunct="1">
        <a:spcBef>
          <a:spcPct val="0"/>
        </a:spcBef>
        <a:buNone/>
        <a:defRPr sz="586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–"/>
        <a:defRPr sz="3735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image" Target="../media/image1.png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1.svg"/><Relationship Id="rId1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tags" Target="../tags/tag11.xml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tags" Target="../tags/tag20.xml"/><Relationship Id="rId8" Type="http://schemas.openxmlformats.org/officeDocument/2006/relationships/tags" Target="../tags/tag19.xml"/><Relationship Id="rId7" Type="http://schemas.openxmlformats.org/officeDocument/2006/relationships/tags" Target="../tags/tag18.xml"/><Relationship Id="rId6" Type="http://schemas.openxmlformats.org/officeDocument/2006/relationships/tags" Target="../tags/tag17.xml"/><Relationship Id="rId5" Type="http://schemas.openxmlformats.org/officeDocument/2006/relationships/tags" Target="../tags/tag16.xml"/><Relationship Id="rId4" Type="http://schemas.openxmlformats.org/officeDocument/2006/relationships/tags" Target="../tags/tag15.xml"/><Relationship Id="rId3" Type="http://schemas.openxmlformats.org/officeDocument/2006/relationships/tags" Target="../tags/tag14.xml"/><Relationship Id="rId2" Type="http://schemas.openxmlformats.org/officeDocument/2006/relationships/tags" Target="../tags/tag13.xml"/><Relationship Id="rId19" Type="http://schemas.openxmlformats.org/officeDocument/2006/relationships/slideLayout" Target="../slideLayouts/slideLayout1.xml"/><Relationship Id="rId18" Type="http://schemas.openxmlformats.org/officeDocument/2006/relationships/tags" Target="../tags/tag29.xml"/><Relationship Id="rId17" Type="http://schemas.openxmlformats.org/officeDocument/2006/relationships/tags" Target="../tags/tag28.xml"/><Relationship Id="rId16" Type="http://schemas.openxmlformats.org/officeDocument/2006/relationships/tags" Target="../tags/tag27.xml"/><Relationship Id="rId15" Type="http://schemas.openxmlformats.org/officeDocument/2006/relationships/tags" Target="../tags/tag26.xml"/><Relationship Id="rId14" Type="http://schemas.openxmlformats.org/officeDocument/2006/relationships/tags" Target="../tags/tag25.xml"/><Relationship Id="rId13" Type="http://schemas.openxmlformats.org/officeDocument/2006/relationships/tags" Target="../tags/tag24.xml"/><Relationship Id="rId12" Type="http://schemas.openxmlformats.org/officeDocument/2006/relationships/tags" Target="../tags/tag23.xml"/><Relationship Id="rId11" Type="http://schemas.openxmlformats.org/officeDocument/2006/relationships/tags" Target="../tags/tag22.xml"/><Relationship Id="rId10" Type="http://schemas.openxmlformats.org/officeDocument/2006/relationships/tags" Target="../tags/tag21.xml"/><Relationship Id="rId1" Type="http://schemas.openxmlformats.org/officeDocument/2006/relationships/tags" Target="../tags/tag12.xml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30.xml"/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image" Target="../media/image18.jpe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33.xml"/><Relationship Id="rId3" Type="http://schemas.openxmlformats.org/officeDocument/2006/relationships/hyperlink" Target="file:///E:\android-sdk-windows\docs\reference\android\view\View.html" TargetMode="External"/><Relationship Id="rId2" Type="http://schemas.openxmlformats.org/officeDocument/2006/relationships/tags" Target="../tags/tag32.xml"/><Relationship Id="rId1" Type="http://schemas.openxmlformats.org/officeDocument/2006/relationships/tags" Target="../tags/tag31.xml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36.xml"/><Relationship Id="rId2" Type="http://schemas.openxmlformats.org/officeDocument/2006/relationships/tags" Target="../tags/tag35.xml"/><Relationship Id="rId1" Type="http://schemas.openxmlformats.org/officeDocument/2006/relationships/tags" Target="../tags/tag3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7.xml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7.xml"/><Relationship Id="rId8" Type="http://schemas.openxmlformats.org/officeDocument/2006/relationships/slideLayout" Target="../slideLayouts/slideLayout2.xml"/><Relationship Id="rId7" Type="http://schemas.openxmlformats.org/officeDocument/2006/relationships/tags" Target="../tags/tag41.xml"/><Relationship Id="rId6" Type="http://schemas.openxmlformats.org/officeDocument/2006/relationships/hyperlink" Target="file:///E:\android-sdk-windows\docs\reference\android\graphics\Shader.html" TargetMode="External"/><Relationship Id="rId5" Type="http://schemas.openxmlformats.org/officeDocument/2006/relationships/hyperlink" Target="file:///E:\android-sdk-windows\docs\reference\android\graphics\PathEffect.html" TargetMode="External"/><Relationship Id="rId4" Type="http://schemas.openxmlformats.org/officeDocument/2006/relationships/hyperlink" Target="file:///E:\android-sdk-windows\docs\reference\android\graphics\Paint.html" TargetMode="External"/><Relationship Id="rId3" Type="http://schemas.openxmlformats.org/officeDocument/2006/relationships/tags" Target="../tags/tag40.xml"/><Relationship Id="rId2" Type="http://schemas.openxmlformats.org/officeDocument/2006/relationships/tags" Target="../tags/tag39.xml"/><Relationship Id="rId1" Type="http://schemas.openxmlformats.org/officeDocument/2006/relationships/tags" Target="../tags/tag38.xml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tags" Target="../tags/tag45.xml"/><Relationship Id="rId8" Type="http://schemas.openxmlformats.org/officeDocument/2006/relationships/hyperlink" Target="file:///E:\android-sdk-windows\docs\reference\android\graphics\Paint.Join.html" TargetMode="External"/><Relationship Id="rId7" Type="http://schemas.openxmlformats.org/officeDocument/2006/relationships/hyperlink" Target="file:///E:\android-sdk-windows\docs\reference\android\graphics\Paint.Cap.html" TargetMode="External"/><Relationship Id="rId6" Type="http://schemas.openxmlformats.org/officeDocument/2006/relationships/hyperlink" Target="file:///E:\android-sdk-windows\docs\reference\android\graphics\Paint.Align.html" TargetMode="External"/><Relationship Id="rId5" Type="http://schemas.openxmlformats.org/officeDocument/2006/relationships/hyperlink" Target="file:///E:\android-sdk-windows\docs\reference\android\graphics\Paint.Style.html" TargetMode="External"/><Relationship Id="rId4" Type="http://schemas.openxmlformats.org/officeDocument/2006/relationships/hyperlink" Target="file:///E:\android-sdk-windows\docs\reference\android\graphics\Paint.html" TargetMode="Externa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1" Type="http://schemas.openxmlformats.org/officeDocument/2006/relationships/notesSlide" Target="../notesSlides/notesSlide8.xml"/><Relationship Id="rId10" Type="http://schemas.openxmlformats.org/officeDocument/2006/relationships/slideLayout" Target="../slideLayouts/slideLayout2.xml"/><Relationship Id="rId1" Type="http://schemas.openxmlformats.org/officeDocument/2006/relationships/tags" Target="../tags/tag42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.png"/><Relationship Id="rId2" Type="http://schemas.openxmlformats.org/officeDocument/2006/relationships/tags" Target="../tags/tag5.xml"/><Relationship Id="rId1" Type="http://schemas.openxmlformats.org/officeDocument/2006/relationships/tags" Target="../tags/tag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6.xml"/></Relationships>
</file>

<file path=ppt/slides/_rels/slide2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49.xml"/><Relationship Id="rId3" Type="http://schemas.openxmlformats.org/officeDocument/2006/relationships/image" Target="../media/image21.png"/><Relationship Id="rId2" Type="http://schemas.openxmlformats.org/officeDocument/2006/relationships/tags" Target="../tags/tag48.xml"/><Relationship Id="rId1" Type="http://schemas.openxmlformats.org/officeDocument/2006/relationships/tags" Target="../tags/tag4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0.xml"/></Relationships>
</file>

<file path=ppt/slides/_rels/slide2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53.xml"/><Relationship Id="rId3" Type="http://schemas.openxmlformats.org/officeDocument/2006/relationships/image" Target="../media/image22.png"/><Relationship Id="rId2" Type="http://schemas.openxmlformats.org/officeDocument/2006/relationships/tags" Target="../tags/tag52.xml"/><Relationship Id="rId1" Type="http://schemas.openxmlformats.org/officeDocument/2006/relationships/tags" Target="../tags/tag5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4.xml"/></Relationships>
</file>

<file path=ppt/slides/_rels/slide2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57.xml"/><Relationship Id="rId3" Type="http://schemas.openxmlformats.org/officeDocument/2006/relationships/image" Target="../media/image23.png"/><Relationship Id="rId2" Type="http://schemas.openxmlformats.org/officeDocument/2006/relationships/tags" Target="../tags/tag56.xml"/><Relationship Id="rId1" Type="http://schemas.openxmlformats.org/officeDocument/2006/relationships/tags" Target="../tags/tag55.xml"/></Relationships>
</file>

<file path=ppt/slides/_rels/slide2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60.xml"/><Relationship Id="rId3" Type="http://schemas.openxmlformats.org/officeDocument/2006/relationships/image" Target="../media/image24.png"/><Relationship Id="rId2" Type="http://schemas.openxmlformats.org/officeDocument/2006/relationships/tags" Target="../tags/tag59.xml"/><Relationship Id="rId1" Type="http://schemas.openxmlformats.org/officeDocument/2006/relationships/tags" Target="../tags/tag58.xml"/></Relationships>
</file>

<file path=ppt/slides/_rels/slide2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6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63.xml"/><Relationship Id="rId4" Type="http://schemas.openxmlformats.org/officeDocument/2006/relationships/image" Target="../media/image26.png"/><Relationship Id="rId3" Type="http://schemas.openxmlformats.org/officeDocument/2006/relationships/image" Target="../media/image25.png"/><Relationship Id="rId2" Type="http://schemas.openxmlformats.org/officeDocument/2006/relationships/tags" Target="../tags/tag62.xml"/><Relationship Id="rId1" Type="http://schemas.openxmlformats.org/officeDocument/2006/relationships/tags" Target="../tags/tag61.xml"/></Relationships>
</file>

<file path=ppt/slides/_rels/slide2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tags" Target="../tags/tag66.xml"/><Relationship Id="rId7" Type="http://schemas.openxmlformats.org/officeDocument/2006/relationships/image" Target="../media/image30.png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5.png"/><Relationship Id="rId3" Type="http://schemas.openxmlformats.org/officeDocument/2006/relationships/image" Target="../media/image27.png"/><Relationship Id="rId2" Type="http://schemas.openxmlformats.org/officeDocument/2006/relationships/tags" Target="../tags/tag65.xml"/><Relationship Id="rId10" Type="http://schemas.openxmlformats.org/officeDocument/2006/relationships/notesSlide" Target="../notesSlides/notesSlide17.xml"/><Relationship Id="rId1" Type="http://schemas.openxmlformats.org/officeDocument/2006/relationships/tags" Target="../tags/tag6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7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8.jpeg"/><Relationship Id="rId7" Type="http://schemas.openxmlformats.org/officeDocument/2006/relationships/image" Target="../media/image7.jpeg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4.jpeg"/><Relationship Id="rId3" Type="http://schemas.openxmlformats.org/officeDocument/2006/relationships/image" Target="../media/image3.jpeg"/><Relationship Id="rId2" Type="http://schemas.openxmlformats.org/officeDocument/2006/relationships/tags" Target="../tags/tag7.xml"/><Relationship Id="rId10" Type="http://schemas.openxmlformats.org/officeDocument/2006/relationships/notesSlide" Target="../notesSlides/notesSlide1.xml"/><Relationship Id="rId1" Type="http://schemas.openxmlformats.org/officeDocument/2006/relationships/tags" Target="../tags/tag6.xml"/></Relationships>
</file>

<file path=ppt/slides/_rels/slide3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9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70.xml"/><Relationship Id="rId4" Type="http://schemas.openxmlformats.org/officeDocument/2006/relationships/image" Target="../media/image32.png"/><Relationship Id="rId3" Type="http://schemas.openxmlformats.org/officeDocument/2006/relationships/image" Target="../media/image31.png"/><Relationship Id="rId2" Type="http://schemas.openxmlformats.org/officeDocument/2006/relationships/tags" Target="../tags/tag69.xml"/><Relationship Id="rId1" Type="http://schemas.openxmlformats.org/officeDocument/2006/relationships/tags" Target="../tags/tag68.xml"/></Relationships>
</file>

<file path=ppt/slides/_rels/slide3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0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73.xml"/><Relationship Id="rId4" Type="http://schemas.openxmlformats.org/officeDocument/2006/relationships/image" Target="../media/image34.jpeg"/><Relationship Id="rId3" Type="http://schemas.openxmlformats.org/officeDocument/2006/relationships/image" Target="../media/image33.jpeg"/><Relationship Id="rId2" Type="http://schemas.openxmlformats.org/officeDocument/2006/relationships/tags" Target="../tags/tag72.xml"/><Relationship Id="rId1" Type="http://schemas.openxmlformats.org/officeDocument/2006/relationships/tags" Target="../tags/tag7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4.xml"/></Relationships>
</file>

<file path=ppt/slides/_rels/slide3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2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78.xml"/><Relationship Id="rId4" Type="http://schemas.openxmlformats.org/officeDocument/2006/relationships/tags" Target="../tags/tag77.xml"/><Relationship Id="rId3" Type="http://schemas.openxmlformats.org/officeDocument/2006/relationships/image" Target="../media/image35.png"/><Relationship Id="rId2" Type="http://schemas.openxmlformats.org/officeDocument/2006/relationships/tags" Target="../tags/tag76.xml"/><Relationship Id="rId1" Type="http://schemas.openxmlformats.org/officeDocument/2006/relationships/tags" Target="../tags/tag7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6.png"/><Relationship Id="rId1" Type="http://schemas.openxmlformats.org/officeDocument/2006/relationships/tags" Target="../tags/tag79.xml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81.xml"/><Relationship Id="rId1" Type="http://schemas.openxmlformats.org/officeDocument/2006/relationships/tags" Target="../tags/tag80.xml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4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7.png"/><Relationship Id="rId1" Type="http://schemas.openxmlformats.org/officeDocument/2006/relationships/tags" Target="../tags/tag82.xml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8.png"/><Relationship Id="rId1" Type="http://schemas.openxmlformats.org/officeDocument/2006/relationships/tags" Target="../tags/tag83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6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tags" Target="../tags/tag84.xml"/></Relationships>
</file>

<file path=ppt/slides/_rels/slide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7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87.xml"/><Relationship Id="rId2" Type="http://schemas.openxmlformats.org/officeDocument/2006/relationships/tags" Target="../tags/tag86.xml"/><Relationship Id="rId1" Type="http://schemas.openxmlformats.org/officeDocument/2006/relationships/tags" Target="../tags/tag85.xml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tags" Target="../tags/tag9.xml"/><Relationship Id="rId3" Type="http://schemas.microsoft.com/office/2007/relationships/media" Target="../media/media1.mp4"/><Relationship Id="rId2" Type="http://schemas.openxmlformats.org/officeDocument/2006/relationships/video" Target="../media/media1.mp4"/><Relationship Id="rId1" Type="http://schemas.openxmlformats.org/officeDocument/2006/relationships/tags" Target="../tags/tag8.xml"/></Relationships>
</file>

<file path=ppt/slides/_rels/slide40.xml.rels><?xml version="1.0" encoding="UTF-8" standalone="yes"?>
<Relationships xmlns="http://schemas.openxmlformats.org/package/2006/relationships"><Relationship Id="rId9" Type="http://schemas.openxmlformats.org/officeDocument/2006/relationships/tags" Target="../tags/tag96.xml"/><Relationship Id="rId8" Type="http://schemas.openxmlformats.org/officeDocument/2006/relationships/tags" Target="../tags/tag95.xml"/><Relationship Id="rId7" Type="http://schemas.openxmlformats.org/officeDocument/2006/relationships/tags" Target="../tags/tag94.xml"/><Relationship Id="rId6" Type="http://schemas.openxmlformats.org/officeDocument/2006/relationships/tags" Target="../tags/tag93.xml"/><Relationship Id="rId5" Type="http://schemas.openxmlformats.org/officeDocument/2006/relationships/tags" Target="../tags/tag92.xml"/><Relationship Id="rId4" Type="http://schemas.openxmlformats.org/officeDocument/2006/relationships/tags" Target="../tags/tag91.xml"/><Relationship Id="rId3" Type="http://schemas.openxmlformats.org/officeDocument/2006/relationships/tags" Target="../tags/tag90.xml"/><Relationship Id="rId2" Type="http://schemas.openxmlformats.org/officeDocument/2006/relationships/tags" Target="../tags/tag89.xml"/><Relationship Id="rId11" Type="http://schemas.openxmlformats.org/officeDocument/2006/relationships/notesSlide" Target="../notesSlides/notesSlide28.xml"/><Relationship Id="rId10" Type="http://schemas.openxmlformats.org/officeDocument/2006/relationships/slideLayout" Target="../slideLayouts/slideLayout2.xml"/><Relationship Id="rId1" Type="http://schemas.openxmlformats.org/officeDocument/2006/relationships/tags" Target="../tags/tag88.xml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98.xml"/><Relationship Id="rId1" Type="http://schemas.openxmlformats.org/officeDocument/2006/relationships/tags" Target="../tags/tag97.xml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100.xml"/><Relationship Id="rId1" Type="http://schemas.openxmlformats.org/officeDocument/2006/relationships/tags" Target="../tags/tag99.xml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4.jpeg"/><Relationship Id="rId1" Type="http://schemas.openxmlformats.org/officeDocument/2006/relationships/tags" Target="../tags/tag101.xml"/></Relationships>
</file>

<file path=ppt/slides/_rels/slide4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tags" Target="../tags/tag106.xml"/><Relationship Id="rId4" Type="http://schemas.openxmlformats.org/officeDocument/2006/relationships/tags" Target="../tags/tag105.xml"/><Relationship Id="rId3" Type="http://schemas.openxmlformats.org/officeDocument/2006/relationships/tags" Target="../tags/tag104.xml"/><Relationship Id="rId2" Type="http://schemas.openxmlformats.org/officeDocument/2006/relationships/tags" Target="../tags/tag103.xml"/><Relationship Id="rId1" Type="http://schemas.openxmlformats.org/officeDocument/2006/relationships/tags" Target="../tags/tag10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5.png"/></Relationships>
</file>

<file path=ppt/slides/_rels/slide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image" Target="../media/image46.png"/></Relationships>
</file>

<file path=ppt/slides/_rels/slide4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3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11.xml"/><Relationship Id="rId4" Type="http://schemas.openxmlformats.org/officeDocument/2006/relationships/tags" Target="../tags/tag110.xml"/><Relationship Id="rId3" Type="http://schemas.openxmlformats.org/officeDocument/2006/relationships/tags" Target="../tags/tag109.xml"/><Relationship Id="rId2" Type="http://schemas.openxmlformats.org/officeDocument/2006/relationships/tags" Target="../tags/tag108.xml"/><Relationship Id="rId1" Type="http://schemas.openxmlformats.org/officeDocument/2006/relationships/tags" Target="../tags/tag107.xml"/></Relationships>
</file>

<file path=ppt/slides/_rels/slide4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4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Relationship Id="rId3" Type="http://schemas.openxmlformats.org/officeDocument/2006/relationships/image" Target="../media/image49.png"/><Relationship Id="rId2" Type="http://schemas.openxmlformats.org/officeDocument/2006/relationships/tags" Target="../tags/tag113.xml"/><Relationship Id="rId1" Type="http://schemas.openxmlformats.org/officeDocument/2006/relationships/tags" Target="../tags/tag112.xml"/></Relationships>
</file>

<file path=ppt/slides/_rels/slide4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tags" Target="../tags/tag119.xml"/><Relationship Id="rId5" Type="http://schemas.openxmlformats.org/officeDocument/2006/relationships/tags" Target="../tags/tag118.xml"/><Relationship Id="rId4" Type="http://schemas.openxmlformats.org/officeDocument/2006/relationships/tags" Target="../tags/tag117.xml"/><Relationship Id="rId3" Type="http://schemas.openxmlformats.org/officeDocument/2006/relationships/tags" Target="../tags/tag116.xml"/><Relationship Id="rId2" Type="http://schemas.openxmlformats.org/officeDocument/2006/relationships/tags" Target="../tags/tag115.xml"/><Relationship Id="rId1" Type="http://schemas.openxmlformats.org/officeDocument/2006/relationships/tags" Target="../tags/tag11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1" Type="http://schemas.openxmlformats.org/officeDocument/2006/relationships/tags" Target="../tags/tag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11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A_圆角矩形 22"/>
          <p:cNvSpPr/>
          <p:nvPr>
            <p:custDataLst>
              <p:tags r:id="rId1"/>
            </p:custDataLst>
          </p:nvPr>
        </p:nvSpPr>
        <p:spPr>
          <a:xfrm>
            <a:off x="2828925" y="4206875"/>
            <a:ext cx="6097588" cy="296863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dist" defTabSz="1218565" fontAlgn="auto"/>
            <a:r>
              <a:rPr lang="en-US" altLang="zh-CN" sz="1335" strike="noStrike" noProof="1">
                <a:solidFill>
                  <a:srgbClr val="FFFFFF">
                    <a:lumMod val="50000"/>
                  </a:srgbClr>
                </a:solidFill>
                <a:latin typeface="Calibri" panose="020F0502020204030204"/>
                <a:ea typeface="宋体" panose="02010600030101010101" pitchFamily="2" charset="-122"/>
                <a:cs typeface="+mn-cs"/>
              </a:rPr>
              <a:t>THANK YOU FOR WATCHING</a:t>
            </a:r>
            <a:endParaRPr lang="zh-CN" altLang="en-US" sz="1335" strike="noStrike" noProof="1">
              <a:solidFill>
                <a:srgbClr val="FFFFFF">
                  <a:lumMod val="50000"/>
                </a:srgbClr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grpSp>
        <p:nvGrpSpPr>
          <p:cNvPr id="21" name="PA_组合 20"/>
          <p:cNvGrpSpPr/>
          <p:nvPr/>
        </p:nvGrpSpPr>
        <p:grpSpPr>
          <a:xfrm>
            <a:off x="-25400" y="3955098"/>
            <a:ext cx="12192000" cy="71437"/>
            <a:chOff x="2190216" y="0"/>
            <a:chExt cx="7128792" cy="108012"/>
          </a:xfrm>
        </p:grpSpPr>
        <p:sp>
          <p:nvSpPr>
            <p:cNvPr id="4" name="矩形 3"/>
            <p:cNvSpPr/>
            <p:nvPr/>
          </p:nvSpPr>
          <p:spPr>
            <a:xfrm>
              <a:off x="2190216" y="0"/>
              <a:ext cx="1188132" cy="10801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 fontAlgn="auto"/>
              <a:endParaRPr lang="zh-CN" altLang="en-US" sz="2400" strike="noStrike" noProof="1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3378348" y="0"/>
              <a:ext cx="1188132" cy="1080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 fontAlgn="auto"/>
              <a:endParaRPr lang="zh-CN" altLang="en-US" sz="2400" strike="noStrike" noProof="1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4566480" y="0"/>
              <a:ext cx="1188132" cy="10801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 fontAlgn="auto"/>
              <a:endParaRPr lang="zh-CN" altLang="en-US" sz="2400" strike="noStrike" noProof="1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5754612" y="0"/>
              <a:ext cx="1188132" cy="10801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 fontAlgn="auto"/>
              <a:endParaRPr lang="zh-CN" altLang="en-US" sz="2400" strike="noStrike" noProof="1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6942744" y="0"/>
              <a:ext cx="1188132" cy="10801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 fontAlgn="auto"/>
              <a:endParaRPr lang="zh-CN" altLang="en-US" sz="2400" strike="noStrike" noProof="1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8130876" y="0"/>
              <a:ext cx="1188132" cy="108012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 fontAlgn="auto"/>
              <a:endParaRPr lang="zh-CN" altLang="en-US" sz="2400" strike="noStrike" noProof="1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pic>
        <p:nvPicPr>
          <p:cNvPr id="37897" name="Picture 5" descr="C:\Users\dev\Desktop\x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8450" y="420688"/>
            <a:ext cx="1331913" cy="133191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7898" name="文本框 1"/>
          <p:cNvSpPr txBox="1"/>
          <p:nvPr/>
        </p:nvSpPr>
        <p:spPr>
          <a:xfrm>
            <a:off x="2138680" y="1591310"/>
            <a:ext cx="7915275" cy="87884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>
              <a:lnSpc>
                <a:spcPct val="160000"/>
              </a:lnSpc>
            </a:pPr>
            <a:r>
              <a:rPr lang="zh-CN" altLang="en-US" sz="3200" dirty="0">
                <a:solidFill>
                  <a:srgbClr val="FF0000"/>
                </a:solidFill>
                <a:latin typeface="等线" panose="02010600030101010101" charset="-122"/>
                <a:ea typeface="宋体" panose="02010600030101010101" pitchFamily="2" charset="-122"/>
              </a:rPr>
              <a:t>头条炫酷</a:t>
            </a:r>
            <a:r>
              <a:rPr lang="en-US" altLang="zh-CN" sz="3200" dirty="0">
                <a:solidFill>
                  <a:srgbClr val="FF0000"/>
                </a:solidFill>
                <a:latin typeface="等线" panose="02010600030101010101" charset="-122"/>
                <a:ea typeface="宋体" panose="02010600030101010101" pitchFamily="2" charset="-122"/>
              </a:rPr>
              <a:t>ViewPager</a:t>
            </a:r>
            <a:r>
              <a:rPr lang="zh-CN" altLang="en-US" sz="3200" dirty="0">
                <a:solidFill>
                  <a:srgbClr val="FF0000"/>
                </a:solidFill>
                <a:latin typeface="等线" panose="02010600030101010101" charset="-122"/>
                <a:ea typeface="宋体" panose="02010600030101010101" pitchFamily="2" charset="-122"/>
              </a:rPr>
              <a:t>指示器</a:t>
            </a:r>
            <a:endParaRPr lang="zh-CN" altLang="en-US" sz="3200" dirty="0">
              <a:solidFill>
                <a:srgbClr val="FF0000"/>
              </a:solidFill>
              <a:latin typeface="等线" panose="02010600030101010101" charset="-122"/>
              <a:ea typeface="宋体" panose="02010600030101010101" pitchFamily="2" charset="-122"/>
            </a:endParaRPr>
          </a:p>
        </p:txBody>
      </p:sp>
      <p:grpSp>
        <p:nvGrpSpPr>
          <p:cNvPr id="37899" name="组合 1"/>
          <p:cNvGrpSpPr/>
          <p:nvPr/>
        </p:nvGrpSpPr>
        <p:grpSpPr>
          <a:xfrm>
            <a:off x="4269105" y="4504062"/>
            <a:ext cx="4051688" cy="368300"/>
            <a:chOff x="1139058" y="5604513"/>
            <a:chExt cx="4051823" cy="367746"/>
          </a:xfrm>
        </p:grpSpPr>
        <p:grpSp>
          <p:nvGrpSpPr>
            <p:cNvPr id="37900" name="PA_组合 23"/>
            <p:cNvGrpSpPr/>
            <p:nvPr/>
          </p:nvGrpSpPr>
          <p:grpSpPr>
            <a:xfrm>
              <a:off x="1139058" y="5609179"/>
              <a:ext cx="359175" cy="360000"/>
              <a:chOff x="801291" y="3535885"/>
              <a:chExt cx="219347" cy="219347"/>
            </a:xfrm>
          </p:grpSpPr>
          <p:sp>
            <p:nvSpPr>
              <p:cNvPr id="2" name="Oval 10"/>
              <p:cNvSpPr>
                <a:spLocks noChangeArrowheads="1"/>
              </p:cNvSpPr>
              <p:nvPr/>
            </p:nvSpPr>
            <p:spPr bwMode="auto">
              <a:xfrm>
                <a:off x="801291" y="3535885"/>
                <a:ext cx="219347" cy="219347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8565" fontAlgn="auto"/>
                <a:endParaRPr lang="zh-CN" altLang="en-US" sz="2135" strike="noStrike" noProof="1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37902" name="组合 25"/>
              <p:cNvGrpSpPr/>
              <p:nvPr/>
            </p:nvGrpSpPr>
            <p:grpSpPr>
              <a:xfrm>
                <a:off x="860980" y="3583766"/>
                <a:ext cx="100336" cy="114060"/>
                <a:chOff x="860980" y="3583766"/>
                <a:chExt cx="100336" cy="114060"/>
              </a:xfrm>
            </p:grpSpPr>
            <p:sp>
              <p:nvSpPr>
                <p:cNvPr id="3" name="Freeform 12"/>
                <p:cNvSpPr>
                  <a:spLocks noEditPoints="1"/>
                </p:cNvSpPr>
                <p:nvPr/>
              </p:nvSpPr>
              <p:spPr bwMode="auto">
                <a:xfrm>
                  <a:off x="884050" y="3583766"/>
                  <a:ext cx="53830" cy="53740"/>
                </a:xfrm>
                <a:custGeom>
                  <a:avLst/>
                  <a:gdLst>
                    <a:gd name="T0" fmla="*/ 31 w 62"/>
                    <a:gd name="T1" fmla="*/ 62 h 62"/>
                    <a:gd name="T2" fmla="*/ 0 w 62"/>
                    <a:gd name="T3" fmla="*/ 31 h 62"/>
                    <a:gd name="T4" fmla="*/ 31 w 62"/>
                    <a:gd name="T5" fmla="*/ 0 h 62"/>
                    <a:gd name="T6" fmla="*/ 62 w 62"/>
                    <a:gd name="T7" fmla="*/ 31 h 62"/>
                    <a:gd name="T8" fmla="*/ 31 w 62"/>
                    <a:gd name="T9" fmla="*/ 62 h 62"/>
                    <a:gd name="T10" fmla="*/ 31 w 62"/>
                    <a:gd name="T11" fmla="*/ 11 h 62"/>
                    <a:gd name="T12" fmla="*/ 11 w 62"/>
                    <a:gd name="T13" fmla="*/ 31 h 62"/>
                    <a:gd name="T14" fmla="*/ 31 w 62"/>
                    <a:gd name="T15" fmla="*/ 51 h 62"/>
                    <a:gd name="T16" fmla="*/ 51 w 62"/>
                    <a:gd name="T17" fmla="*/ 31 h 62"/>
                    <a:gd name="T18" fmla="*/ 31 w 62"/>
                    <a:gd name="T19" fmla="*/ 11 h 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62" h="62">
                      <a:moveTo>
                        <a:pt x="31" y="62"/>
                      </a:moveTo>
                      <a:cubicBezTo>
                        <a:pt x="14" y="62"/>
                        <a:pt x="0" y="48"/>
                        <a:pt x="0" y="31"/>
                      </a:cubicBezTo>
                      <a:cubicBezTo>
                        <a:pt x="0" y="14"/>
                        <a:pt x="14" y="0"/>
                        <a:pt x="31" y="0"/>
                      </a:cubicBezTo>
                      <a:cubicBezTo>
                        <a:pt x="48" y="0"/>
                        <a:pt x="62" y="14"/>
                        <a:pt x="62" y="31"/>
                      </a:cubicBezTo>
                      <a:cubicBezTo>
                        <a:pt x="62" y="48"/>
                        <a:pt x="48" y="62"/>
                        <a:pt x="31" y="62"/>
                      </a:cubicBezTo>
                      <a:close/>
                      <a:moveTo>
                        <a:pt x="31" y="11"/>
                      </a:moveTo>
                      <a:cubicBezTo>
                        <a:pt x="20" y="11"/>
                        <a:pt x="11" y="20"/>
                        <a:pt x="11" y="31"/>
                      </a:cubicBezTo>
                      <a:cubicBezTo>
                        <a:pt x="11" y="42"/>
                        <a:pt x="20" y="51"/>
                        <a:pt x="31" y="51"/>
                      </a:cubicBezTo>
                      <a:cubicBezTo>
                        <a:pt x="42" y="51"/>
                        <a:pt x="51" y="42"/>
                        <a:pt x="51" y="31"/>
                      </a:cubicBezTo>
                      <a:cubicBezTo>
                        <a:pt x="51" y="20"/>
                        <a:pt x="42" y="11"/>
                        <a:pt x="31" y="11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8565" fontAlgn="auto"/>
                  <a:endParaRPr lang="zh-CN" altLang="en-US" sz="2135" strike="noStrike" noProof="1">
                    <a:solidFill>
                      <a:srgbClr val="FFFF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8" name="Freeform 13"/>
                <p:cNvSpPr/>
                <p:nvPr/>
              </p:nvSpPr>
              <p:spPr bwMode="auto">
                <a:xfrm>
                  <a:off x="860980" y="3643355"/>
                  <a:ext cx="100336" cy="54471"/>
                </a:xfrm>
                <a:custGeom>
                  <a:avLst/>
                  <a:gdLst>
                    <a:gd name="T0" fmla="*/ 111 w 116"/>
                    <a:gd name="T1" fmla="*/ 63 h 63"/>
                    <a:gd name="T2" fmla="*/ 105 w 116"/>
                    <a:gd name="T3" fmla="*/ 58 h 63"/>
                    <a:gd name="T4" fmla="*/ 58 w 116"/>
                    <a:gd name="T5" fmla="*/ 11 h 63"/>
                    <a:gd name="T6" fmla="*/ 11 w 116"/>
                    <a:gd name="T7" fmla="*/ 58 h 63"/>
                    <a:gd name="T8" fmla="*/ 6 w 116"/>
                    <a:gd name="T9" fmla="*/ 63 h 63"/>
                    <a:gd name="T10" fmla="*/ 0 w 116"/>
                    <a:gd name="T11" fmla="*/ 58 h 63"/>
                    <a:gd name="T12" fmla="*/ 58 w 116"/>
                    <a:gd name="T13" fmla="*/ 0 h 63"/>
                    <a:gd name="T14" fmla="*/ 116 w 116"/>
                    <a:gd name="T15" fmla="*/ 58 h 63"/>
                    <a:gd name="T16" fmla="*/ 111 w 116"/>
                    <a:gd name="T17" fmla="*/ 63 h 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16" h="63">
                      <a:moveTo>
                        <a:pt x="111" y="63"/>
                      </a:moveTo>
                      <a:cubicBezTo>
                        <a:pt x="108" y="63"/>
                        <a:pt x="105" y="61"/>
                        <a:pt x="105" y="58"/>
                      </a:cubicBezTo>
                      <a:cubicBezTo>
                        <a:pt x="105" y="32"/>
                        <a:pt x="84" y="11"/>
                        <a:pt x="58" y="11"/>
                      </a:cubicBezTo>
                      <a:cubicBezTo>
                        <a:pt x="32" y="11"/>
                        <a:pt x="11" y="32"/>
                        <a:pt x="11" y="58"/>
                      </a:cubicBezTo>
                      <a:cubicBezTo>
                        <a:pt x="11" y="61"/>
                        <a:pt x="9" y="63"/>
                        <a:pt x="6" y="63"/>
                      </a:cubicBezTo>
                      <a:cubicBezTo>
                        <a:pt x="3" y="63"/>
                        <a:pt x="0" y="61"/>
                        <a:pt x="0" y="58"/>
                      </a:cubicBezTo>
                      <a:cubicBezTo>
                        <a:pt x="0" y="26"/>
                        <a:pt x="26" y="0"/>
                        <a:pt x="58" y="0"/>
                      </a:cubicBezTo>
                      <a:cubicBezTo>
                        <a:pt x="90" y="0"/>
                        <a:pt x="116" y="26"/>
                        <a:pt x="116" y="58"/>
                      </a:cubicBezTo>
                      <a:cubicBezTo>
                        <a:pt x="116" y="61"/>
                        <a:pt x="114" y="63"/>
                        <a:pt x="111" y="63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8565" fontAlgn="auto"/>
                  <a:endParaRPr lang="zh-CN" altLang="en-US" sz="2135" strike="noStrike" noProof="1">
                    <a:solidFill>
                      <a:srgbClr val="FFFF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37905" name="PA_文本框 19"/>
            <p:cNvSpPr txBox="1"/>
            <p:nvPr>
              <p:custDataLst>
                <p:tags r:id="rId3"/>
              </p:custDataLst>
            </p:nvPr>
          </p:nvSpPr>
          <p:spPr>
            <a:xfrm>
              <a:off x="1498233" y="5604513"/>
              <a:ext cx="3692648" cy="36774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lstStyle/>
            <a:p>
              <a:pPr algn="l" defTabSz="1219200"/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主讲老师</a:t>
              </a:r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Zero</a:t>
              </a:r>
              <a:r>
                <a:rPr lang="zh-CN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老师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r>
                <a:rPr lang="en-US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3417671365</a:t>
              </a:r>
              <a:endPara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7906" name="组合 2"/>
          <p:cNvGrpSpPr/>
          <p:nvPr/>
        </p:nvGrpSpPr>
        <p:grpSpPr>
          <a:xfrm>
            <a:off x="4319588" y="5273675"/>
            <a:ext cx="3930778" cy="368300"/>
            <a:chOff x="4060522" y="5638470"/>
            <a:chExt cx="3931720" cy="367746"/>
          </a:xfrm>
        </p:grpSpPr>
        <p:grpSp>
          <p:nvGrpSpPr>
            <p:cNvPr id="37907" name="PA_组合 14"/>
            <p:cNvGrpSpPr/>
            <p:nvPr/>
          </p:nvGrpSpPr>
          <p:grpSpPr>
            <a:xfrm>
              <a:off x="4060522" y="5643136"/>
              <a:ext cx="360000" cy="360000"/>
              <a:chOff x="4248" y="3024"/>
              <a:chExt cx="600" cy="599"/>
            </a:xfrm>
          </p:grpSpPr>
          <p:sp>
            <p:nvSpPr>
              <p:cNvPr id="9" name="Oval 15"/>
              <p:cNvSpPr>
                <a:spLocks noChangeArrowheads="1"/>
              </p:cNvSpPr>
              <p:nvPr/>
            </p:nvSpPr>
            <p:spPr bwMode="auto">
              <a:xfrm>
                <a:off x="4248" y="3024"/>
                <a:ext cx="600" cy="599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8565" fontAlgn="auto"/>
                <a:endParaRPr lang="zh-CN" altLang="en-US" sz="2135" strike="noStrike" noProof="1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37909" name="Group 16"/>
              <p:cNvGrpSpPr/>
              <p:nvPr/>
            </p:nvGrpSpPr>
            <p:grpSpPr>
              <a:xfrm>
                <a:off x="4441" y="3144"/>
                <a:ext cx="215" cy="345"/>
                <a:chOff x="4441" y="3144"/>
                <a:chExt cx="215" cy="345"/>
              </a:xfrm>
            </p:grpSpPr>
            <p:sp>
              <p:nvSpPr>
                <p:cNvPr id="10" name="Freeform 17"/>
                <p:cNvSpPr>
                  <a:spLocks noEditPoints="1"/>
                </p:cNvSpPr>
                <p:nvPr/>
              </p:nvSpPr>
              <p:spPr bwMode="auto">
                <a:xfrm>
                  <a:off x="4474" y="3144"/>
                  <a:ext cx="149" cy="253"/>
                </a:xfrm>
                <a:custGeom>
                  <a:avLst/>
                  <a:gdLst>
                    <a:gd name="T0" fmla="*/ 31 w 63"/>
                    <a:gd name="T1" fmla="*/ 107 h 107"/>
                    <a:gd name="T2" fmla="*/ 63 w 63"/>
                    <a:gd name="T3" fmla="*/ 78 h 107"/>
                    <a:gd name="T4" fmla="*/ 63 w 63"/>
                    <a:gd name="T5" fmla="*/ 29 h 107"/>
                    <a:gd name="T6" fmla="*/ 31 w 63"/>
                    <a:gd name="T7" fmla="*/ 0 h 107"/>
                    <a:gd name="T8" fmla="*/ 0 w 63"/>
                    <a:gd name="T9" fmla="*/ 29 h 107"/>
                    <a:gd name="T10" fmla="*/ 0 w 63"/>
                    <a:gd name="T11" fmla="*/ 78 h 107"/>
                    <a:gd name="T12" fmla="*/ 31 w 63"/>
                    <a:gd name="T13" fmla="*/ 107 h 107"/>
                    <a:gd name="T14" fmla="*/ 10 w 63"/>
                    <a:gd name="T15" fmla="*/ 29 h 107"/>
                    <a:gd name="T16" fmla="*/ 31 w 63"/>
                    <a:gd name="T17" fmla="*/ 10 h 107"/>
                    <a:gd name="T18" fmla="*/ 53 w 63"/>
                    <a:gd name="T19" fmla="*/ 29 h 107"/>
                    <a:gd name="T20" fmla="*/ 53 w 63"/>
                    <a:gd name="T21" fmla="*/ 78 h 107"/>
                    <a:gd name="T22" fmla="*/ 31 w 63"/>
                    <a:gd name="T23" fmla="*/ 97 h 107"/>
                    <a:gd name="T24" fmla="*/ 10 w 63"/>
                    <a:gd name="T25" fmla="*/ 78 h 107"/>
                    <a:gd name="T26" fmla="*/ 10 w 63"/>
                    <a:gd name="T27" fmla="*/ 29 h 1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63" h="107">
                      <a:moveTo>
                        <a:pt x="31" y="107"/>
                      </a:moveTo>
                      <a:cubicBezTo>
                        <a:pt x="49" y="107"/>
                        <a:pt x="63" y="94"/>
                        <a:pt x="63" y="78"/>
                      </a:cubicBezTo>
                      <a:cubicBezTo>
                        <a:pt x="63" y="29"/>
                        <a:pt x="63" y="29"/>
                        <a:pt x="63" y="29"/>
                      </a:cubicBezTo>
                      <a:cubicBezTo>
                        <a:pt x="63" y="13"/>
                        <a:pt x="49" y="0"/>
                        <a:pt x="31" y="0"/>
                      </a:cubicBezTo>
                      <a:cubicBezTo>
                        <a:pt x="14" y="0"/>
                        <a:pt x="0" y="13"/>
                        <a:pt x="0" y="29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94"/>
                        <a:pt x="14" y="107"/>
                        <a:pt x="31" y="107"/>
                      </a:cubicBezTo>
                      <a:close/>
                      <a:moveTo>
                        <a:pt x="10" y="29"/>
                      </a:moveTo>
                      <a:cubicBezTo>
                        <a:pt x="10" y="18"/>
                        <a:pt x="19" y="10"/>
                        <a:pt x="31" y="10"/>
                      </a:cubicBezTo>
                      <a:cubicBezTo>
                        <a:pt x="43" y="10"/>
                        <a:pt x="53" y="18"/>
                        <a:pt x="53" y="29"/>
                      </a:cubicBezTo>
                      <a:cubicBezTo>
                        <a:pt x="53" y="78"/>
                        <a:pt x="53" y="78"/>
                        <a:pt x="53" y="78"/>
                      </a:cubicBezTo>
                      <a:cubicBezTo>
                        <a:pt x="53" y="88"/>
                        <a:pt x="43" y="97"/>
                        <a:pt x="31" y="97"/>
                      </a:cubicBezTo>
                      <a:cubicBezTo>
                        <a:pt x="19" y="97"/>
                        <a:pt x="10" y="88"/>
                        <a:pt x="10" y="78"/>
                      </a:cubicBezTo>
                      <a:lnTo>
                        <a:pt x="10" y="2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8565" fontAlgn="auto"/>
                  <a:endParaRPr lang="zh-CN" altLang="en-US" sz="2135" strike="noStrike" noProof="1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1" name="Freeform 18"/>
                <p:cNvSpPr/>
                <p:nvPr/>
              </p:nvSpPr>
              <p:spPr bwMode="auto">
                <a:xfrm>
                  <a:off x="4441" y="3267"/>
                  <a:ext cx="215" cy="222"/>
                </a:xfrm>
                <a:custGeom>
                  <a:avLst/>
                  <a:gdLst>
                    <a:gd name="T0" fmla="*/ 86 w 91"/>
                    <a:gd name="T1" fmla="*/ 0 h 94"/>
                    <a:gd name="T2" fmla="*/ 81 w 91"/>
                    <a:gd name="T3" fmla="*/ 5 h 94"/>
                    <a:gd name="T4" fmla="*/ 81 w 91"/>
                    <a:gd name="T5" fmla="*/ 28 h 94"/>
                    <a:gd name="T6" fmla="*/ 45 w 91"/>
                    <a:gd name="T7" fmla="*/ 59 h 94"/>
                    <a:gd name="T8" fmla="*/ 10 w 91"/>
                    <a:gd name="T9" fmla="*/ 28 h 94"/>
                    <a:gd name="T10" fmla="*/ 10 w 91"/>
                    <a:gd name="T11" fmla="*/ 5 h 94"/>
                    <a:gd name="T12" fmla="*/ 5 w 91"/>
                    <a:gd name="T13" fmla="*/ 0 h 94"/>
                    <a:gd name="T14" fmla="*/ 0 w 91"/>
                    <a:gd name="T15" fmla="*/ 5 h 94"/>
                    <a:gd name="T16" fmla="*/ 0 w 91"/>
                    <a:gd name="T17" fmla="*/ 28 h 94"/>
                    <a:gd name="T18" fmla="*/ 40 w 91"/>
                    <a:gd name="T19" fmla="*/ 69 h 94"/>
                    <a:gd name="T20" fmla="*/ 40 w 91"/>
                    <a:gd name="T21" fmla="*/ 84 h 94"/>
                    <a:gd name="T22" fmla="*/ 20 w 91"/>
                    <a:gd name="T23" fmla="*/ 84 h 94"/>
                    <a:gd name="T24" fmla="*/ 15 w 91"/>
                    <a:gd name="T25" fmla="*/ 89 h 94"/>
                    <a:gd name="T26" fmla="*/ 20 w 91"/>
                    <a:gd name="T27" fmla="*/ 94 h 94"/>
                    <a:gd name="T28" fmla="*/ 70 w 91"/>
                    <a:gd name="T29" fmla="*/ 94 h 94"/>
                    <a:gd name="T30" fmla="*/ 75 w 91"/>
                    <a:gd name="T31" fmla="*/ 89 h 94"/>
                    <a:gd name="T32" fmla="*/ 70 w 91"/>
                    <a:gd name="T33" fmla="*/ 84 h 94"/>
                    <a:gd name="T34" fmla="*/ 50 w 91"/>
                    <a:gd name="T35" fmla="*/ 84 h 94"/>
                    <a:gd name="T36" fmla="*/ 50 w 91"/>
                    <a:gd name="T37" fmla="*/ 69 h 94"/>
                    <a:gd name="T38" fmla="*/ 91 w 91"/>
                    <a:gd name="T39" fmla="*/ 28 h 94"/>
                    <a:gd name="T40" fmla="*/ 91 w 91"/>
                    <a:gd name="T41" fmla="*/ 5 h 94"/>
                    <a:gd name="T42" fmla="*/ 86 w 91"/>
                    <a:gd name="T43" fmla="*/ 0 h 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91" h="94">
                      <a:moveTo>
                        <a:pt x="86" y="0"/>
                      </a:moveTo>
                      <a:cubicBezTo>
                        <a:pt x="83" y="0"/>
                        <a:pt x="81" y="3"/>
                        <a:pt x="81" y="5"/>
                      </a:cubicBezTo>
                      <a:cubicBezTo>
                        <a:pt x="81" y="28"/>
                        <a:pt x="81" y="28"/>
                        <a:pt x="81" y="28"/>
                      </a:cubicBezTo>
                      <a:cubicBezTo>
                        <a:pt x="81" y="45"/>
                        <a:pt x="65" y="59"/>
                        <a:pt x="45" y="59"/>
                      </a:cubicBezTo>
                      <a:cubicBezTo>
                        <a:pt x="26" y="59"/>
                        <a:pt x="10" y="45"/>
                        <a:pt x="10" y="28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0" y="2"/>
                        <a:pt x="8" y="0"/>
                        <a:pt x="5" y="0"/>
                      </a:cubicBezTo>
                      <a:cubicBezTo>
                        <a:pt x="2" y="0"/>
                        <a:pt x="0" y="2"/>
                        <a:pt x="0" y="5"/>
                      </a:cubicBezTo>
                      <a:cubicBezTo>
                        <a:pt x="0" y="28"/>
                        <a:pt x="0" y="28"/>
                        <a:pt x="0" y="28"/>
                      </a:cubicBezTo>
                      <a:cubicBezTo>
                        <a:pt x="0" y="49"/>
                        <a:pt x="18" y="67"/>
                        <a:pt x="40" y="69"/>
                      </a:cubicBezTo>
                      <a:cubicBezTo>
                        <a:pt x="40" y="84"/>
                        <a:pt x="40" y="84"/>
                        <a:pt x="40" y="84"/>
                      </a:cubicBezTo>
                      <a:cubicBezTo>
                        <a:pt x="20" y="84"/>
                        <a:pt x="20" y="84"/>
                        <a:pt x="20" y="84"/>
                      </a:cubicBezTo>
                      <a:cubicBezTo>
                        <a:pt x="18" y="84"/>
                        <a:pt x="15" y="86"/>
                        <a:pt x="15" y="89"/>
                      </a:cubicBezTo>
                      <a:cubicBezTo>
                        <a:pt x="15" y="92"/>
                        <a:pt x="18" y="94"/>
                        <a:pt x="20" y="94"/>
                      </a:cubicBezTo>
                      <a:cubicBezTo>
                        <a:pt x="70" y="94"/>
                        <a:pt x="70" y="94"/>
                        <a:pt x="70" y="94"/>
                      </a:cubicBezTo>
                      <a:cubicBezTo>
                        <a:pt x="73" y="94"/>
                        <a:pt x="75" y="92"/>
                        <a:pt x="75" y="89"/>
                      </a:cubicBezTo>
                      <a:cubicBezTo>
                        <a:pt x="75" y="86"/>
                        <a:pt x="73" y="84"/>
                        <a:pt x="70" y="84"/>
                      </a:cubicBezTo>
                      <a:cubicBezTo>
                        <a:pt x="50" y="84"/>
                        <a:pt x="50" y="84"/>
                        <a:pt x="50" y="84"/>
                      </a:cubicBezTo>
                      <a:cubicBezTo>
                        <a:pt x="50" y="69"/>
                        <a:pt x="50" y="69"/>
                        <a:pt x="50" y="69"/>
                      </a:cubicBezTo>
                      <a:cubicBezTo>
                        <a:pt x="73" y="67"/>
                        <a:pt x="91" y="49"/>
                        <a:pt x="91" y="28"/>
                      </a:cubicBezTo>
                      <a:cubicBezTo>
                        <a:pt x="91" y="5"/>
                        <a:pt x="91" y="5"/>
                        <a:pt x="91" y="5"/>
                      </a:cubicBezTo>
                      <a:cubicBezTo>
                        <a:pt x="91" y="3"/>
                        <a:pt x="88" y="0"/>
                        <a:pt x="86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8565" fontAlgn="auto"/>
                  <a:endParaRPr lang="zh-CN" altLang="en-US" sz="2135" strike="noStrike" noProof="1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37912" name="PA_文本框 20"/>
            <p:cNvSpPr txBox="1"/>
            <p:nvPr>
              <p:custDataLst>
                <p:tags r:id="rId4"/>
              </p:custDataLst>
            </p:nvPr>
          </p:nvSpPr>
          <p:spPr>
            <a:xfrm>
              <a:off x="4411254" y="5638470"/>
              <a:ext cx="3580988" cy="36774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lstStyle/>
            <a:p>
              <a:pPr algn="l" defTabSz="1219200"/>
              <a:r>
                <a:rPr lang="zh-CN" altLang="en-US" dirty="0">
                  <a:solidFill>
                    <a:srgbClr val="7A7A7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课程咨询</a:t>
              </a:r>
              <a:r>
                <a:rPr dirty="0">
                  <a:solidFill>
                    <a:srgbClr val="7A7A7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阿媛老师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：</a:t>
              </a:r>
              <a:r>
                <a:rPr dirty="0">
                  <a:solidFill>
                    <a:srgbClr val="7A7A7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2807762965</a:t>
              </a:r>
              <a:endParaRPr dirty="0">
                <a:solidFill>
                  <a:srgbClr val="7A7A7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5366068" y="3012440"/>
            <a:ext cx="1620520" cy="36830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just"/>
            <a:r>
              <a:rPr lang="en-US" altLang="zh-CN">
                <a:solidFill>
                  <a:schemeClr val="accent4"/>
                </a:solidFill>
                <a:effectLst/>
              </a:rPr>
              <a:t>20:05</a:t>
            </a:r>
            <a:r>
              <a:rPr lang="zh-CN" altLang="en-US">
                <a:solidFill>
                  <a:schemeClr val="accent4"/>
                </a:solidFill>
                <a:effectLst/>
              </a:rPr>
              <a:t>正式上课</a:t>
            </a:r>
            <a:endParaRPr lang="zh-CN" altLang="en-US">
              <a:solidFill>
                <a:schemeClr val="accent4"/>
              </a:solidFill>
              <a:effectLst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880100" y="2470150"/>
            <a:ext cx="28371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--</a:t>
            </a:r>
            <a:r>
              <a:rPr lang="zh-CN" altLang="en-US">
                <a:solidFill>
                  <a:srgbClr val="FF0000"/>
                </a:solidFill>
              </a:rPr>
              <a:t>自定义控件玩转</a:t>
            </a:r>
            <a:r>
              <a:rPr lang="zh-CN" altLang="en-US">
                <a:solidFill>
                  <a:srgbClr val="FF0000"/>
                </a:solidFill>
              </a:rPr>
              <a:t>字体变色</a:t>
            </a:r>
            <a:endParaRPr lang="zh-CN" altLang="en-US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ChangeArrowheads="1"/>
          </p:cNvSpPr>
          <p:nvPr/>
        </p:nvSpPr>
        <p:spPr bwMode="auto">
          <a:xfrm>
            <a:off x="1527176" y="274639"/>
            <a:ext cx="714375" cy="758825"/>
          </a:xfrm>
          <a:prstGeom prst="rect">
            <a:avLst/>
          </a:prstGeom>
          <a:solidFill>
            <a:srgbClr val="7CCEF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7171" name="Rectangle 3"/>
          <p:cNvSpPr>
            <a:spLocks noChangeArrowheads="1"/>
          </p:cNvSpPr>
          <p:nvPr/>
        </p:nvSpPr>
        <p:spPr bwMode="auto">
          <a:xfrm>
            <a:off x="2268538" y="274639"/>
            <a:ext cx="76200" cy="758825"/>
          </a:xfrm>
          <a:prstGeom prst="rect">
            <a:avLst/>
          </a:prstGeom>
          <a:solidFill>
            <a:srgbClr val="BFBFB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7172" name="Text Box 4"/>
          <p:cNvSpPr txBox="1">
            <a:spLocks noChangeArrowheads="1"/>
          </p:cNvSpPr>
          <p:nvPr/>
        </p:nvSpPr>
        <p:spPr bwMode="auto">
          <a:xfrm>
            <a:off x="1525588" y="346075"/>
            <a:ext cx="817562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600" b="1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01</a:t>
            </a:r>
            <a:endParaRPr lang="zh-CN" altLang="en-US" sz="3600" b="1">
              <a:solidFill>
                <a:schemeClr val="bg1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7173" name="Text Box 5"/>
          <p:cNvSpPr txBox="1">
            <a:spLocks noChangeArrowheads="1"/>
          </p:cNvSpPr>
          <p:nvPr/>
        </p:nvSpPr>
        <p:spPr bwMode="auto">
          <a:xfrm>
            <a:off x="2370139" y="423863"/>
            <a:ext cx="5526087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dirty="0">
                <a:solidFill>
                  <a:srgbClr val="10263C"/>
                </a:solidFill>
                <a:ea typeface="微软雅黑" panose="020B0503020204020204" pitchFamily="34" charset="-122"/>
              </a:rPr>
              <a:t>一道面试题</a:t>
            </a:r>
            <a:r>
              <a:rPr lang="zh-CN" altLang="en-US" sz="2400" dirty="0">
                <a:solidFill>
                  <a:srgbClr val="10263C"/>
                </a:solidFill>
                <a:ea typeface="微软雅黑" panose="020B0503020204020204" pitchFamily="34" charset="-122"/>
              </a:rPr>
              <a:t>：</a:t>
            </a:r>
            <a:r>
              <a:rPr lang="zh-CN" altLang="en-US" sz="2400" dirty="0">
                <a:solidFill>
                  <a:srgbClr val="10263C"/>
                </a:solidFill>
                <a:ea typeface="微软雅黑" panose="020B0503020204020204" pitchFamily="34" charset="-122"/>
              </a:rPr>
              <a:t>为什么要</a:t>
            </a:r>
            <a:r>
              <a:rPr lang="en-US" altLang="zh-CN" sz="2400" dirty="0">
                <a:solidFill>
                  <a:srgbClr val="10263C"/>
                </a:solidFill>
                <a:ea typeface="微软雅黑" panose="020B0503020204020204" pitchFamily="34" charset="-122"/>
              </a:rPr>
              <a:t>measure</a:t>
            </a:r>
            <a:r>
              <a:rPr lang="zh-CN" altLang="en-US" sz="2400" dirty="0">
                <a:solidFill>
                  <a:srgbClr val="10263C"/>
                </a:solidFill>
                <a:ea typeface="微软雅黑" panose="020B0503020204020204" pitchFamily="34" charset="-122"/>
              </a:rPr>
              <a:t>？</a:t>
            </a:r>
            <a:endParaRPr lang="zh-CN" altLang="en-US" sz="2400" dirty="0">
              <a:solidFill>
                <a:srgbClr val="10263C"/>
              </a:solidFill>
              <a:ea typeface="微软雅黑" panose="020B0503020204020204" pitchFamily="34" charset="-122"/>
            </a:endParaRPr>
          </a:p>
        </p:txBody>
      </p:sp>
      <p:cxnSp>
        <p:nvCxnSpPr>
          <p:cNvPr id="10" name="直接连接符 9"/>
          <p:cNvCxnSpPr/>
          <p:nvPr/>
        </p:nvCxnSpPr>
        <p:spPr bwMode="auto">
          <a:xfrm>
            <a:off x="1527175" y="1152525"/>
            <a:ext cx="9144000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accent2">
                <a:lumMod val="40000"/>
                <a:lumOff val="60000"/>
                <a:alpha val="40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grpSp>
        <p:nvGrpSpPr>
          <p:cNvPr id="48" name="组合 47"/>
          <p:cNvGrpSpPr/>
          <p:nvPr/>
        </p:nvGrpSpPr>
        <p:grpSpPr>
          <a:xfrm>
            <a:off x="1574800" y="1424940"/>
            <a:ext cx="3726180" cy="1948180"/>
            <a:chOff x="3063391" y="1044467"/>
            <a:chExt cx="6528134" cy="4299587"/>
          </a:xfrm>
        </p:grpSpPr>
        <p:pic>
          <p:nvPicPr>
            <p:cNvPr id="49" name="图形 3"/>
            <p:cNvPicPr>
              <a:picLocks noChangeAspect="1"/>
            </p:cNvPicPr>
            <p:nvPr/>
          </p:nvPicPr>
          <p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p:blipFill>
          <p:spPr>
            <a:xfrm>
              <a:off x="3063391" y="1044467"/>
              <a:ext cx="6528134" cy="4299587"/>
            </a:xfrm>
            <a:prstGeom prst="rect">
              <a:avLst/>
            </a:prstGeom>
          </p:spPr>
        </p:pic>
        <p:sp>
          <p:nvSpPr>
            <p:cNvPr id="50" name="文本框 4"/>
            <p:cNvSpPr txBox="1"/>
            <p:nvPr/>
          </p:nvSpPr>
          <p:spPr>
            <a:xfrm>
              <a:off x="3305911" y="2951813"/>
              <a:ext cx="5805010" cy="954374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en-US" altLang="zh-CN" sz="1400">
                  <a:solidFill>
                    <a:srgbClr val="3D0000"/>
                  </a:solidFill>
                  <a:latin typeface="黑体" panose="02010609060101010101" charset="-122"/>
                  <a:ea typeface="黑体" panose="02010609060101010101" charset="-122"/>
                </a:rPr>
                <a:t>“</a:t>
              </a:r>
              <a:r>
                <a:rPr lang="zh-CN" altLang="en-US" sz="1400">
                  <a:solidFill>
                    <a:srgbClr val="3D0000"/>
                  </a:solidFill>
                  <a:latin typeface="黑体" panose="02010609060101010101" charset="-122"/>
                  <a:ea typeface="黑体" panose="02010609060101010101" charset="-122"/>
                </a:rPr>
                <a:t>爸我准备结婚，要买房子，还缺点钱</a:t>
              </a:r>
              <a:r>
                <a:rPr lang="en-US" altLang="zh-CN" sz="1400">
                  <a:solidFill>
                    <a:srgbClr val="3D0000"/>
                  </a:solidFill>
                  <a:latin typeface="黑体" panose="02010609060101010101" charset="-122"/>
                  <a:ea typeface="黑体" panose="02010609060101010101" charset="-122"/>
                </a:rPr>
                <a:t>”</a:t>
              </a:r>
              <a:endParaRPr lang="en-US" altLang="zh-CN" sz="1400">
                <a:solidFill>
                  <a:srgbClr val="3D0000"/>
                </a:solidFill>
                <a:latin typeface="黑体" panose="02010609060101010101" charset="-122"/>
                <a:ea typeface="黑体" panose="02010609060101010101" charset="-122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6172200" y="1473200"/>
            <a:ext cx="3726180" cy="1948180"/>
            <a:chOff x="3063391" y="1044467"/>
            <a:chExt cx="6528134" cy="4299587"/>
          </a:xfrm>
        </p:grpSpPr>
        <p:pic>
          <p:nvPicPr>
            <p:cNvPr id="14" name="图形 3"/>
            <p:cNvPicPr>
              <a:picLocks noChangeAspect="1"/>
            </p:cNvPicPr>
            <p:nvPr/>
          </p:nvPicPr>
          <p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p:blipFill>
          <p:spPr>
            <a:xfrm>
              <a:off x="3063391" y="1044467"/>
              <a:ext cx="6528134" cy="4299587"/>
            </a:xfrm>
            <a:prstGeom prst="rect">
              <a:avLst/>
            </a:prstGeom>
          </p:spPr>
        </p:pic>
        <p:sp>
          <p:nvSpPr>
            <p:cNvPr id="15" name="文本框 4"/>
            <p:cNvSpPr txBox="1"/>
            <p:nvPr/>
          </p:nvSpPr>
          <p:spPr>
            <a:xfrm>
              <a:off x="3175753" y="2951813"/>
              <a:ext cx="5805010" cy="954374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en-US" altLang="zh-CN" sz="1400">
                  <a:solidFill>
                    <a:srgbClr val="3D0000"/>
                  </a:solidFill>
                  <a:latin typeface="黑体" panose="02010609060101010101" charset="-122"/>
                  <a:ea typeface="黑体" panose="02010609060101010101" charset="-122"/>
                </a:rPr>
                <a:t>“</a:t>
              </a:r>
              <a:r>
                <a:rPr lang="zh-CN" altLang="en-US" sz="1400">
                  <a:solidFill>
                    <a:srgbClr val="3D0000"/>
                  </a:solidFill>
                  <a:latin typeface="黑体" panose="02010609060101010101" charset="-122"/>
                  <a:ea typeface="黑体" panose="02010609060101010101" charset="-122"/>
                </a:rPr>
                <a:t>你要多少？</a:t>
              </a:r>
              <a:r>
                <a:rPr lang="en-US" altLang="zh-CN" sz="1400">
                  <a:solidFill>
                    <a:srgbClr val="3D0000"/>
                  </a:solidFill>
                  <a:latin typeface="黑体" panose="02010609060101010101" charset="-122"/>
                  <a:ea typeface="黑体" panose="02010609060101010101" charset="-122"/>
                </a:rPr>
                <a:t>”</a:t>
              </a:r>
              <a:endParaRPr lang="en-US" altLang="zh-CN" sz="1400">
                <a:solidFill>
                  <a:srgbClr val="3D0000"/>
                </a:solidFill>
                <a:latin typeface="黑体" panose="02010609060101010101" charset="-122"/>
                <a:ea typeface="黑体" panose="02010609060101010101" charset="-122"/>
              </a:endParaRPr>
            </a:p>
          </p:txBody>
        </p:sp>
      </p:grpSp>
    </p:spTree>
  </p:cSld>
  <p:clrMapOvr>
    <a:masterClrMapping/>
  </p:clrMapOvr>
  <p:transition>
    <p:strips dir="rd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ChangeArrowheads="1"/>
          </p:cNvSpPr>
          <p:nvPr/>
        </p:nvSpPr>
        <p:spPr bwMode="auto">
          <a:xfrm>
            <a:off x="1527176" y="274639"/>
            <a:ext cx="714375" cy="758825"/>
          </a:xfrm>
          <a:prstGeom prst="rect">
            <a:avLst/>
          </a:prstGeom>
          <a:solidFill>
            <a:srgbClr val="7CCEF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7171" name="Rectangle 3"/>
          <p:cNvSpPr>
            <a:spLocks noChangeArrowheads="1"/>
          </p:cNvSpPr>
          <p:nvPr/>
        </p:nvSpPr>
        <p:spPr bwMode="auto">
          <a:xfrm>
            <a:off x="2268538" y="274639"/>
            <a:ext cx="76200" cy="758825"/>
          </a:xfrm>
          <a:prstGeom prst="rect">
            <a:avLst/>
          </a:prstGeom>
          <a:solidFill>
            <a:srgbClr val="BFBFB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7172" name="Text Box 4"/>
          <p:cNvSpPr txBox="1">
            <a:spLocks noChangeArrowheads="1"/>
          </p:cNvSpPr>
          <p:nvPr/>
        </p:nvSpPr>
        <p:spPr bwMode="auto">
          <a:xfrm>
            <a:off x="1525588" y="346075"/>
            <a:ext cx="817562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600" b="1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01</a:t>
            </a:r>
            <a:endParaRPr lang="zh-CN" altLang="en-US" sz="3600" b="1">
              <a:solidFill>
                <a:schemeClr val="bg1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7173" name="Text Box 5"/>
          <p:cNvSpPr txBox="1">
            <a:spLocks noChangeArrowheads="1"/>
          </p:cNvSpPr>
          <p:nvPr/>
        </p:nvSpPr>
        <p:spPr bwMode="auto">
          <a:xfrm>
            <a:off x="2344739" y="345758"/>
            <a:ext cx="5526087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dirty="0">
                <a:solidFill>
                  <a:srgbClr val="10263C"/>
                </a:solidFill>
                <a:ea typeface="微软雅黑" panose="020B0503020204020204" pitchFamily="34" charset="-122"/>
              </a:rPr>
              <a:t>一道面试题</a:t>
            </a:r>
            <a:r>
              <a:rPr lang="zh-CN" altLang="en-US" sz="2400" dirty="0">
                <a:solidFill>
                  <a:srgbClr val="10263C"/>
                </a:solidFill>
                <a:ea typeface="微软雅黑" panose="020B0503020204020204" pitchFamily="34" charset="-122"/>
              </a:rPr>
              <a:t>：</a:t>
            </a:r>
            <a:r>
              <a:rPr lang="zh-CN" altLang="en-US" sz="2400" dirty="0">
                <a:solidFill>
                  <a:srgbClr val="10263C"/>
                </a:solidFill>
                <a:ea typeface="微软雅黑" panose="020B0503020204020204" pitchFamily="34" charset="-122"/>
              </a:rPr>
              <a:t>为什么要</a:t>
            </a:r>
            <a:r>
              <a:rPr lang="en-US" altLang="zh-CN" sz="2400" dirty="0">
                <a:solidFill>
                  <a:srgbClr val="10263C"/>
                </a:solidFill>
                <a:ea typeface="微软雅黑" panose="020B0503020204020204" pitchFamily="34" charset="-122"/>
              </a:rPr>
              <a:t>measure</a:t>
            </a:r>
            <a:r>
              <a:rPr lang="zh-CN" altLang="en-US" sz="2400" dirty="0">
                <a:solidFill>
                  <a:srgbClr val="10263C"/>
                </a:solidFill>
                <a:ea typeface="微软雅黑" panose="020B0503020204020204" pitchFamily="34" charset="-122"/>
              </a:rPr>
              <a:t>？</a:t>
            </a:r>
            <a:endParaRPr lang="zh-CN" altLang="en-US" sz="2400" dirty="0">
              <a:solidFill>
                <a:srgbClr val="10263C"/>
              </a:solidFill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014210" y="976630"/>
            <a:ext cx="195961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明确的</a:t>
            </a:r>
            <a:r>
              <a:rPr lang="zh-CN" altLang="en-US"/>
              <a:t>给你 </a:t>
            </a:r>
            <a:r>
              <a:rPr lang="en-US" altLang="zh-CN"/>
              <a:t>100W</a:t>
            </a:r>
            <a:endParaRPr lang="en-US" altLang="zh-CN"/>
          </a:p>
        </p:txBody>
      </p:sp>
      <p:sp>
        <p:nvSpPr>
          <p:cNvPr id="5" name="文本框 4"/>
          <p:cNvSpPr txBox="1"/>
          <p:nvPr/>
        </p:nvSpPr>
        <p:spPr>
          <a:xfrm>
            <a:off x="7007225" y="1563370"/>
            <a:ext cx="2697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明确的把你爸</a:t>
            </a:r>
            <a:r>
              <a:rPr lang="zh-CN" altLang="en-US"/>
              <a:t>的钱全给你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7054850" y="2169795"/>
            <a:ext cx="2468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最多不能超过你爸的钱</a:t>
            </a:r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7014210" y="2982595"/>
            <a:ext cx="2011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把你要的明确</a:t>
            </a:r>
            <a:r>
              <a:rPr lang="zh-CN" altLang="en-US"/>
              <a:t>给你</a:t>
            </a:r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7007225" y="3569335"/>
            <a:ext cx="4526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明确的把你爸的钱全给你，但不能超过他的</a:t>
            </a:r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7054850" y="4175760"/>
            <a:ext cx="2468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最多不能超过你爸的钱</a:t>
            </a:r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7040245" y="5062220"/>
            <a:ext cx="2011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等政府部门的情况</a:t>
            </a:r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7054850" y="5658485"/>
            <a:ext cx="2011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>
                <a:sym typeface="+mn-ea"/>
              </a:rPr>
              <a:t>等政府部门的情况</a:t>
            </a:r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7102475" y="6264910"/>
            <a:ext cx="2011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>
                <a:sym typeface="+mn-ea"/>
              </a:rPr>
              <a:t>等政府部门的情况</a:t>
            </a:r>
            <a:endParaRPr lang="zh-CN" altLang="en-US"/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8510" y="976630"/>
            <a:ext cx="5217795" cy="574421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54850" y="392430"/>
            <a:ext cx="4127500" cy="3683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getChildMge't'C'hi'leasureSpec</a:t>
            </a: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原理解析</a:t>
            </a:r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6590" y="274955"/>
            <a:ext cx="4600575" cy="530860"/>
          </a:xfrm>
          <a:prstGeom prst="rect">
            <a:avLst/>
          </a:prstGeom>
        </p:spPr>
      </p:pic>
    </p:spTree>
  </p:cSld>
  <p:clrMapOvr>
    <a:masterClrMapping/>
  </p:clrMapOvr>
  <p:transition>
    <p:strips dir="rd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sp>
        <p:nvSpPr>
          <p:cNvPr id="4" name="文本框 3"/>
          <p:cNvSpPr txBox="1"/>
          <p:nvPr/>
        </p:nvSpPr>
        <p:spPr>
          <a:xfrm>
            <a:off x="554990" y="377190"/>
            <a:ext cx="4224655" cy="501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Android</a:t>
            </a:r>
            <a:r>
              <a:rPr lang="zh-CN" alt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两种</a:t>
            </a:r>
            <a:r>
              <a:rPr lang="zh-CN" alt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坐标系</a:t>
            </a:r>
            <a:endParaRPr lang="zh-CN" altLang="en-US" sz="2665" dirty="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2" name="图片 21" descr="view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990" y="1111250"/>
            <a:ext cx="3929380" cy="5261610"/>
          </a:xfrm>
          <a:prstGeom prst="rect">
            <a:avLst/>
          </a:prstGeom>
        </p:spPr>
      </p:pic>
      <p:pic>
        <p:nvPicPr>
          <p:cNvPr id="33" name="图片 32" descr="view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7160" y="-12700"/>
            <a:ext cx="5391785" cy="63074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PA_组合 20"/>
          <p:cNvGrpSpPr/>
          <p:nvPr>
            <p:custDataLst>
              <p:tags r:id="rId1"/>
            </p:custDataLst>
          </p:nvPr>
        </p:nvGrpSpPr>
        <p:grpSpPr>
          <a:xfrm>
            <a:off x="4785564" y="1500466"/>
            <a:ext cx="3407701" cy="63239"/>
            <a:chOff x="2190216" y="0"/>
            <a:chExt cx="4752528" cy="108012"/>
          </a:xfrm>
        </p:grpSpPr>
        <p:sp>
          <p:nvSpPr>
            <p:cNvPr id="4" name="矩形 3"/>
            <p:cNvSpPr/>
            <p:nvPr/>
          </p:nvSpPr>
          <p:spPr>
            <a:xfrm>
              <a:off x="2190216" y="0"/>
              <a:ext cx="1188132" cy="10801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3378348" y="0"/>
              <a:ext cx="1188132" cy="1080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4566480" y="0"/>
              <a:ext cx="1188132" cy="10801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5754612" y="0"/>
              <a:ext cx="1188132" cy="10801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36" name="PA_文本框 35"/>
          <p:cNvSpPr txBox="1"/>
          <p:nvPr>
            <p:custDataLst>
              <p:tags r:id="rId2"/>
            </p:custDataLst>
          </p:nvPr>
        </p:nvSpPr>
        <p:spPr>
          <a:xfrm>
            <a:off x="5110480" y="417660"/>
            <a:ext cx="1971040" cy="995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8565"/>
            <a:r>
              <a:rPr lang="zh-CN" altLang="en-US" sz="3735" b="1" dirty="0">
                <a:ln w="6350">
                  <a:noFill/>
                </a:ln>
                <a:solidFill>
                  <a:srgbClr val="1D69A3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目  录</a:t>
            </a:r>
            <a:endParaRPr lang="en-US" altLang="zh-CN" sz="3735" b="1" dirty="0">
              <a:ln w="6350">
                <a:noFill/>
              </a:ln>
              <a:solidFill>
                <a:srgbClr val="1D69A3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algn="ctr" defTabSz="1218565"/>
            <a:r>
              <a:rPr lang="en-US" altLang="zh-CN" sz="2135" dirty="0">
                <a:ln w="6350">
                  <a:noFill/>
                </a:ln>
                <a:solidFill>
                  <a:srgbClr val="333333">
                    <a:lumMod val="50000"/>
                    <a:lumOff val="50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CONTENTS</a:t>
            </a:r>
            <a:endParaRPr lang="zh-CN" altLang="en-US" sz="2135" dirty="0">
              <a:ln w="6350">
                <a:noFill/>
              </a:ln>
              <a:solidFill>
                <a:srgbClr val="333333">
                  <a:lumMod val="50000"/>
                  <a:lumOff val="50000"/>
                </a:srgb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2" name="PA_组合 1"/>
          <p:cNvGrpSpPr/>
          <p:nvPr>
            <p:custDataLst>
              <p:tags r:id="rId3"/>
            </p:custDataLst>
          </p:nvPr>
        </p:nvGrpSpPr>
        <p:grpSpPr>
          <a:xfrm>
            <a:off x="819150" y="3429000"/>
            <a:ext cx="2378710" cy="2527935"/>
            <a:chOff x="522514" y="3027330"/>
            <a:chExt cx="1512542" cy="1440160"/>
          </a:xfrm>
        </p:grpSpPr>
        <p:sp>
          <p:nvSpPr>
            <p:cNvPr id="54" name="矩形 53"/>
            <p:cNvSpPr/>
            <p:nvPr/>
          </p:nvSpPr>
          <p:spPr>
            <a:xfrm>
              <a:off x="522514" y="3027330"/>
              <a:ext cx="1512542" cy="1440160"/>
            </a:xfrm>
            <a:prstGeom prst="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cxnSp>
          <p:nvCxnSpPr>
            <p:cNvPr id="55" name="直接连接符 54"/>
            <p:cNvCxnSpPr/>
            <p:nvPr/>
          </p:nvCxnSpPr>
          <p:spPr>
            <a:xfrm>
              <a:off x="522514" y="3393953"/>
              <a:ext cx="1512542" cy="0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0" name="PA_任意多边形 10"/>
          <p:cNvSpPr>
            <a:spLocks noEditPoints="1"/>
          </p:cNvSpPr>
          <p:nvPr>
            <p:custDataLst>
              <p:tags r:id="rId4"/>
            </p:custDataLst>
          </p:nvPr>
        </p:nvSpPr>
        <p:spPr bwMode="auto">
          <a:xfrm>
            <a:off x="7376117" y="2750331"/>
            <a:ext cx="382485" cy="383483"/>
          </a:xfrm>
          <a:custGeom>
            <a:avLst/>
            <a:gdLst>
              <a:gd name="T0" fmla="*/ 47 w 162"/>
              <a:gd name="T1" fmla="*/ 34 h 163"/>
              <a:gd name="T2" fmla="*/ 34 w 162"/>
              <a:gd name="T3" fmla="*/ 47 h 163"/>
              <a:gd name="T4" fmla="*/ 32 w 162"/>
              <a:gd name="T5" fmla="*/ 61 h 163"/>
              <a:gd name="T6" fmla="*/ 41 w 162"/>
              <a:gd name="T7" fmla="*/ 52 h 163"/>
              <a:gd name="T8" fmla="*/ 52 w 162"/>
              <a:gd name="T9" fmla="*/ 41 h 163"/>
              <a:gd name="T10" fmla="*/ 60 w 162"/>
              <a:gd name="T11" fmla="*/ 32 h 163"/>
              <a:gd name="T12" fmla="*/ 160 w 162"/>
              <a:gd name="T13" fmla="*/ 150 h 163"/>
              <a:gd name="T14" fmla="*/ 130 w 162"/>
              <a:gd name="T15" fmla="*/ 121 h 163"/>
              <a:gd name="T16" fmla="*/ 147 w 162"/>
              <a:gd name="T17" fmla="*/ 74 h 163"/>
              <a:gd name="T18" fmla="*/ 142 w 162"/>
              <a:gd name="T19" fmla="*/ 46 h 163"/>
              <a:gd name="T20" fmla="*/ 126 w 162"/>
              <a:gd name="T21" fmla="*/ 22 h 163"/>
              <a:gd name="T22" fmla="*/ 74 w 162"/>
              <a:gd name="T23" fmla="*/ 0 h 163"/>
              <a:gd name="T24" fmla="*/ 6 w 162"/>
              <a:gd name="T25" fmla="*/ 46 h 163"/>
              <a:gd name="T26" fmla="*/ 5 w 162"/>
              <a:gd name="T27" fmla="*/ 102 h 163"/>
              <a:gd name="T28" fmla="*/ 21 w 162"/>
              <a:gd name="T29" fmla="*/ 126 h 163"/>
              <a:gd name="T30" fmla="*/ 45 w 162"/>
              <a:gd name="T31" fmla="*/ 142 h 163"/>
              <a:gd name="T32" fmla="*/ 45 w 162"/>
              <a:gd name="T33" fmla="*/ 142 h 163"/>
              <a:gd name="T34" fmla="*/ 102 w 162"/>
              <a:gd name="T35" fmla="*/ 142 h 163"/>
              <a:gd name="T36" fmla="*/ 150 w 162"/>
              <a:gd name="T37" fmla="*/ 160 h 163"/>
              <a:gd name="T38" fmla="*/ 160 w 162"/>
              <a:gd name="T39" fmla="*/ 150 h 163"/>
              <a:gd name="T40" fmla="*/ 116 w 162"/>
              <a:gd name="T41" fmla="*/ 117 h 163"/>
              <a:gd name="T42" fmla="*/ 97 w 162"/>
              <a:gd name="T43" fmla="*/ 130 h 163"/>
              <a:gd name="T44" fmla="*/ 51 w 162"/>
              <a:gd name="T45" fmla="*/ 130 h 163"/>
              <a:gd name="T46" fmla="*/ 31 w 162"/>
              <a:gd name="T47" fmla="*/ 117 h 163"/>
              <a:gd name="T48" fmla="*/ 31 w 162"/>
              <a:gd name="T49" fmla="*/ 117 h 163"/>
              <a:gd name="T50" fmla="*/ 18 w 162"/>
              <a:gd name="T51" fmla="*/ 97 h 163"/>
              <a:gd name="T52" fmla="*/ 18 w 162"/>
              <a:gd name="T53" fmla="*/ 51 h 163"/>
              <a:gd name="T54" fmla="*/ 74 w 162"/>
              <a:gd name="T55" fmla="*/ 14 h 163"/>
              <a:gd name="T56" fmla="*/ 116 w 162"/>
              <a:gd name="T57" fmla="*/ 31 h 163"/>
              <a:gd name="T58" fmla="*/ 129 w 162"/>
              <a:gd name="T59" fmla="*/ 51 h 163"/>
              <a:gd name="T60" fmla="*/ 134 w 162"/>
              <a:gd name="T61" fmla="*/ 74 h 163"/>
              <a:gd name="T62" fmla="*/ 116 w 162"/>
              <a:gd name="T63" fmla="*/ 117 h 163"/>
              <a:gd name="T64" fmla="*/ 117 w 162"/>
              <a:gd name="T65" fmla="*/ 70 h 163"/>
              <a:gd name="T66" fmla="*/ 110 w 162"/>
              <a:gd name="T67" fmla="*/ 89 h 163"/>
              <a:gd name="T68" fmla="*/ 102 w 162"/>
              <a:gd name="T69" fmla="*/ 102 h 163"/>
              <a:gd name="T70" fmla="*/ 74 w 162"/>
              <a:gd name="T71" fmla="*/ 114 h 163"/>
              <a:gd name="T72" fmla="*/ 74 w 162"/>
              <a:gd name="T73" fmla="*/ 122 h 163"/>
              <a:gd name="T74" fmla="*/ 107 w 162"/>
              <a:gd name="T75" fmla="*/ 108 h 163"/>
              <a:gd name="T76" fmla="*/ 118 w 162"/>
              <a:gd name="T77" fmla="*/ 92 h 163"/>
              <a:gd name="T78" fmla="*/ 117 w 162"/>
              <a:gd name="T79" fmla="*/ 70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62" h="163">
                <a:moveTo>
                  <a:pt x="55" y="30"/>
                </a:moveTo>
                <a:cubicBezTo>
                  <a:pt x="52" y="31"/>
                  <a:pt x="50" y="33"/>
                  <a:pt x="47" y="34"/>
                </a:cubicBezTo>
                <a:cubicBezTo>
                  <a:pt x="44" y="36"/>
                  <a:pt x="42" y="38"/>
                  <a:pt x="40" y="40"/>
                </a:cubicBezTo>
                <a:cubicBezTo>
                  <a:pt x="38" y="42"/>
                  <a:pt x="36" y="45"/>
                  <a:pt x="34" y="47"/>
                </a:cubicBezTo>
                <a:cubicBezTo>
                  <a:pt x="32" y="50"/>
                  <a:pt x="31" y="53"/>
                  <a:pt x="30" y="55"/>
                </a:cubicBezTo>
                <a:cubicBezTo>
                  <a:pt x="29" y="57"/>
                  <a:pt x="30" y="60"/>
                  <a:pt x="32" y="61"/>
                </a:cubicBezTo>
                <a:cubicBezTo>
                  <a:pt x="34" y="62"/>
                  <a:pt x="36" y="61"/>
                  <a:pt x="37" y="59"/>
                </a:cubicBezTo>
                <a:cubicBezTo>
                  <a:pt x="38" y="56"/>
                  <a:pt x="39" y="54"/>
                  <a:pt x="41" y="52"/>
                </a:cubicBezTo>
                <a:cubicBezTo>
                  <a:pt x="42" y="50"/>
                  <a:pt x="44" y="48"/>
                  <a:pt x="46" y="46"/>
                </a:cubicBezTo>
                <a:cubicBezTo>
                  <a:pt x="48" y="44"/>
                  <a:pt x="49" y="43"/>
                  <a:pt x="52" y="41"/>
                </a:cubicBezTo>
                <a:cubicBezTo>
                  <a:pt x="54" y="40"/>
                  <a:pt x="56" y="38"/>
                  <a:pt x="58" y="37"/>
                </a:cubicBezTo>
                <a:cubicBezTo>
                  <a:pt x="60" y="37"/>
                  <a:pt x="61" y="34"/>
                  <a:pt x="60" y="32"/>
                </a:cubicBezTo>
                <a:cubicBezTo>
                  <a:pt x="59" y="30"/>
                  <a:pt x="57" y="29"/>
                  <a:pt x="55" y="30"/>
                </a:cubicBezTo>
                <a:close/>
                <a:moveTo>
                  <a:pt x="160" y="150"/>
                </a:moveTo>
                <a:cubicBezTo>
                  <a:pt x="160" y="150"/>
                  <a:pt x="160" y="150"/>
                  <a:pt x="160" y="150"/>
                </a:cubicBezTo>
                <a:cubicBezTo>
                  <a:pt x="130" y="121"/>
                  <a:pt x="130" y="121"/>
                  <a:pt x="130" y="121"/>
                </a:cubicBezTo>
                <a:cubicBezTo>
                  <a:pt x="135" y="115"/>
                  <a:pt x="139" y="109"/>
                  <a:pt x="142" y="102"/>
                </a:cubicBezTo>
                <a:cubicBezTo>
                  <a:pt x="145" y="93"/>
                  <a:pt x="147" y="84"/>
                  <a:pt x="147" y="74"/>
                </a:cubicBezTo>
                <a:cubicBezTo>
                  <a:pt x="147" y="64"/>
                  <a:pt x="145" y="55"/>
                  <a:pt x="142" y="46"/>
                </a:cubicBezTo>
                <a:cubicBezTo>
                  <a:pt x="142" y="46"/>
                  <a:pt x="142" y="46"/>
                  <a:pt x="142" y="46"/>
                </a:cubicBezTo>
                <a:cubicBezTo>
                  <a:pt x="138" y="37"/>
                  <a:pt x="133" y="29"/>
                  <a:pt x="126" y="22"/>
                </a:cubicBezTo>
                <a:cubicBezTo>
                  <a:pt x="126" y="22"/>
                  <a:pt x="126" y="22"/>
                  <a:pt x="126" y="22"/>
                </a:cubicBezTo>
                <a:cubicBezTo>
                  <a:pt x="119" y="15"/>
                  <a:pt x="111" y="10"/>
                  <a:pt x="102" y="6"/>
                </a:cubicBezTo>
                <a:cubicBezTo>
                  <a:pt x="93" y="2"/>
                  <a:pt x="84" y="0"/>
                  <a:pt x="74" y="0"/>
                </a:cubicBezTo>
                <a:cubicBezTo>
                  <a:pt x="53" y="0"/>
                  <a:pt x="35" y="8"/>
                  <a:pt x="21" y="22"/>
                </a:cubicBezTo>
                <a:cubicBezTo>
                  <a:pt x="15" y="29"/>
                  <a:pt x="9" y="37"/>
                  <a:pt x="6" y="46"/>
                </a:cubicBezTo>
                <a:cubicBezTo>
                  <a:pt x="2" y="55"/>
                  <a:pt x="0" y="64"/>
                  <a:pt x="0" y="74"/>
                </a:cubicBezTo>
                <a:cubicBezTo>
                  <a:pt x="0" y="84"/>
                  <a:pt x="2" y="93"/>
                  <a:pt x="5" y="102"/>
                </a:cubicBezTo>
                <a:cubicBezTo>
                  <a:pt x="6" y="102"/>
                  <a:pt x="6" y="102"/>
                  <a:pt x="6" y="102"/>
                </a:cubicBezTo>
                <a:cubicBezTo>
                  <a:pt x="9" y="111"/>
                  <a:pt x="15" y="119"/>
                  <a:pt x="21" y="126"/>
                </a:cubicBezTo>
                <a:cubicBezTo>
                  <a:pt x="22" y="126"/>
                  <a:pt x="22" y="126"/>
                  <a:pt x="22" y="126"/>
                </a:cubicBezTo>
                <a:cubicBezTo>
                  <a:pt x="28" y="133"/>
                  <a:pt x="36" y="138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54" y="146"/>
                  <a:pt x="64" y="148"/>
                  <a:pt x="74" y="148"/>
                </a:cubicBezTo>
                <a:cubicBezTo>
                  <a:pt x="84" y="148"/>
                  <a:pt x="93" y="146"/>
                  <a:pt x="102" y="142"/>
                </a:cubicBezTo>
                <a:cubicBezTo>
                  <a:pt x="109" y="139"/>
                  <a:pt x="115" y="135"/>
                  <a:pt x="121" y="131"/>
                </a:cubicBezTo>
                <a:cubicBezTo>
                  <a:pt x="150" y="160"/>
                  <a:pt x="150" y="160"/>
                  <a:pt x="150" y="160"/>
                </a:cubicBezTo>
                <a:cubicBezTo>
                  <a:pt x="153" y="163"/>
                  <a:pt x="157" y="163"/>
                  <a:pt x="160" y="160"/>
                </a:cubicBezTo>
                <a:cubicBezTo>
                  <a:pt x="162" y="157"/>
                  <a:pt x="162" y="153"/>
                  <a:pt x="160" y="150"/>
                </a:cubicBezTo>
                <a:close/>
                <a:moveTo>
                  <a:pt x="116" y="117"/>
                </a:moveTo>
                <a:cubicBezTo>
                  <a:pt x="116" y="117"/>
                  <a:pt x="116" y="117"/>
                  <a:pt x="116" y="117"/>
                </a:cubicBezTo>
                <a:cubicBezTo>
                  <a:pt x="116" y="117"/>
                  <a:pt x="116" y="117"/>
                  <a:pt x="116" y="117"/>
                </a:cubicBezTo>
                <a:cubicBezTo>
                  <a:pt x="111" y="122"/>
                  <a:pt x="104" y="127"/>
                  <a:pt x="97" y="130"/>
                </a:cubicBezTo>
                <a:cubicBezTo>
                  <a:pt x="90" y="133"/>
                  <a:pt x="82" y="134"/>
                  <a:pt x="74" y="134"/>
                </a:cubicBezTo>
                <a:cubicBezTo>
                  <a:pt x="65" y="134"/>
                  <a:pt x="58" y="133"/>
                  <a:pt x="51" y="130"/>
                </a:cubicBezTo>
                <a:cubicBezTo>
                  <a:pt x="51" y="130"/>
                  <a:pt x="51" y="130"/>
                  <a:pt x="51" y="130"/>
                </a:cubicBezTo>
                <a:cubicBezTo>
                  <a:pt x="43" y="127"/>
                  <a:pt x="37" y="122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26" y="111"/>
                  <a:pt x="21" y="104"/>
                  <a:pt x="18" y="97"/>
                </a:cubicBezTo>
                <a:cubicBezTo>
                  <a:pt x="18" y="97"/>
                  <a:pt x="18" y="97"/>
                  <a:pt x="18" y="97"/>
                </a:cubicBezTo>
                <a:cubicBezTo>
                  <a:pt x="15" y="90"/>
                  <a:pt x="13" y="82"/>
                  <a:pt x="13" y="74"/>
                </a:cubicBezTo>
                <a:cubicBezTo>
                  <a:pt x="13" y="66"/>
                  <a:pt x="15" y="58"/>
                  <a:pt x="18" y="51"/>
                </a:cubicBezTo>
                <a:cubicBezTo>
                  <a:pt x="21" y="44"/>
                  <a:pt x="26" y="37"/>
                  <a:pt x="31" y="31"/>
                </a:cubicBezTo>
                <a:cubicBezTo>
                  <a:pt x="42" y="21"/>
                  <a:pt x="57" y="14"/>
                  <a:pt x="74" y="14"/>
                </a:cubicBezTo>
                <a:cubicBezTo>
                  <a:pt x="82" y="14"/>
                  <a:pt x="90" y="15"/>
                  <a:pt x="97" y="18"/>
                </a:cubicBezTo>
                <a:cubicBezTo>
                  <a:pt x="104" y="21"/>
                  <a:pt x="111" y="26"/>
                  <a:pt x="116" y="31"/>
                </a:cubicBezTo>
                <a:cubicBezTo>
                  <a:pt x="117" y="32"/>
                  <a:pt x="117" y="32"/>
                  <a:pt x="117" y="32"/>
                </a:cubicBezTo>
                <a:cubicBezTo>
                  <a:pt x="122" y="37"/>
                  <a:pt x="126" y="44"/>
                  <a:pt x="129" y="51"/>
                </a:cubicBezTo>
                <a:cubicBezTo>
                  <a:pt x="129" y="51"/>
                  <a:pt x="129" y="51"/>
                  <a:pt x="129" y="51"/>
                </a:cubicBezTo>
                <a:cubicBezTo>
                  <a:pt x="132" y="58"/>
                  <a:pt x="134" y="66"/>
                  <a:pt x="134" y="74"/>
                </a:cubicBezTo>
                <a:cubicBezTo>
                  <a:pt x="134" y="82"/>
                  <a:pt x="132" y="90"/>
                  <a:pt x="129" y="97"/>
                </a:cubicBezTo>
                <a:cubicBezTo>
                  <a:pt x="126" y="104"/>
                  <a:pt x="122" y="111"/>
                  <a:pt x="116" y="117"/>
                </a:cubicBezTo>
                <a:close/>
                <a:moveTo>
                  <a:pt x="117" y="70"/>
                </a:moveTo>
                <a:cubicBezTo>
                  <a:pt x="117" y="70"/>
                  <a:pt x="117" y="70"/>
                  <a:pt x="117" y="70"/>
                </a:cubicBezTo>
                <a:cubicBezTo>
                  <a:pt x="115" y="70"/>
                  <a:pt x="113" y="72"/>
                  <a:pt x="113" y="74"/>
                </a:cubicBezTo>
                <a:cubicBezTo>
                  <a:pt x="113" y="79"/>
                  <a:pt x="112" y="84"/>
                  <a:pt x="110" y="89"/>
                </a:cubicBezTo>
                <a:cubicBezTo>
                  <a:pt x="110" y="89"/>
                  <a:pt x="110" y="89"/>
                  <a:pt x="110" y="89"/>
                </a:cubicBezTo>
                <a:cubicBezTo>
                  <a:pt x="108" y="94"/>
                  <a:pt x="105" y="98"/>
                  <a:pt x="102" y="102"/>
                </a:cubicBezTo>
                <a:cubicBezTo>
                  <a:pt x="98" y="106"/>
                  <a:pt x="94" y="109"/>
                  <a:pt x="89" y="111"/>
                </a:cubicBezTo>
                <a:cubicBezTo>
                  <a:pt x="84" y="113"/>
                  <a:pt x="79" y="114"/>
                  <a:pt x="74" y="114"/>
                </a:cubicBezTo>
                <a:cubicBezTo>
                  <a:pt x="71" y="114"/>
                  <a:pt x="70" y="115"/>
                  <a:pt x="70" y="118"/>
                </a:cubicBezTo>
                <a:cubicBezTo>
                  <a:pt x="70" y="120"/>
                  <a:pt x="71" y="122"/>
                  <a:pt x="74" y="122"/>
                </a:cubicBezTo>
                <a:cubicBezTo>
                  <a:pt x="80" y="122"/>
                  <a:pt x="86" y="120"/>
                  <a:pt x="92" y="118"/>
                </a:cubicBezTo>
                <a:cubicBezTo>
                  <a:pt x="98" y="116"/>
                  <a:pt x="103" y="112"/>
                  <a:pt x="107" y="108"/>
                </a:cubicBezTo>
                <a:cubicBezTo>
                  <a:pt x="112" y="103"/>
                  <a:pt x="115" y="98"/>
                  <a:pt x="118" y="92"/>
                </a:cubicBezTo>
                <a:cubicBezTo>
                  <a:pt x="118" y="92"/>
                  <a:pt x="118" y="92"/>
                  <a:pt x="118" y="92"/>
                </a:cubicBezTo>
                <a:cubicBezTo>
                  <a:pt x="120" y="86"/>
                  <a:pt x="121" y="80"/>
                  <a:pt x="121" y="74"/>
                </a:cubicBezTo>
                <a:cubicBezTo>
                  <a:pt x="121" y="72"/>
                  <a:pt x="120" y="70"/>
                  <a:pt x="117" y="7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8565"/>
            <a:endParaRPr lang="zh-CN" altLang="en-US" sz="2400">
              <a:solidFill>
                <a:srgbClr val="333333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73" name="PA_任意多边形 13"/>
          <p:cNvSpPr>
            <a:spLocks noEditPoints="1"/>
          </p:cNvSpPr>
          <p:nvPr>
            <p:custDataLst>
              <p:tags r:id="rId5"/>
            </p:custDataLst>
          </p:nvPr>
        </p:nvSpPr>
        <p:spPr bwMode="auto">
          <a:xfrm>
            <a:off x="1881637" y="2745660"/>
            <a:ext cx="465373" cy="386477"/>
          </a:xfrm>
          <a:custGeom>
            <a:avLst/>
            <a:gdLst>
              <a:gd name="T0" fmla="*/ 111 w 197"/>
              <a:gd name="T1" fmla="*/ 11 h 164"/>
              <a:gd name="T2" fmla="*/ 0 w 197"/>
              <a:gd name="T3" fmla="*/ 15 h 164"/>
              <a:gd name="T4" fmla="*/ 105 w 197"/>
              <a:gd name="T5" fmla="*/ 164 h 164"/>
              <a:gd name="T6" fmla="*/ 136 w 197"/>
              <a:gd name="T7" fmla="*/ 159 h 164"/>
              <a:gd name="T8" fmla="*/ 196 w 197"/>
              <a:gd name="T9" fmla="*/ 142 h 164"/>
              <a:gd name="T10" fmla="*/ 52 w 197"/>
              <a:gd name="T11" fmla="*/ 150 h 164"/>
              <a:gd name="T12" fmla="*/ 52 w 197"/>
              <a:gd name="T13" fmla="*/ 22 h 164"/>
              <a:gd name="T14" fmla="*/ 99 w 197"/>
              <a:gd name="T15" fmla="*/ 150 h 164"/>
              <a:gd name="T16" fmla="*/ 99 w 197"/>
              <a:gd name="T17" fmla="*/ 22 h 164"/>
              <a:gd name="T18" fmla="*/ 147 w 197"/>
              <a:gd name="T19" fmla="*/ 149 h 164"/>
              <a:gd name="T20" fmla="*/ 181 w 197"/>
              <a:gd name="T21" fmla="*/ 139 h 164"/>
              <a:gd name="T22" fmla="*/ 23 w 197"/>
              <a:gd name="T23" fmla="*/ 133 h 164"/>
              <a:gd name="T24" fmla="*/ 42 w 197"/>
              <a:gd name="T25" fmla="*/ 134 h 164"/>
              <a:gd name="T26" fmla="*/ 43 w 197"/>
              <a:gd name="T27" fmla="*/ 114 h 164"/>
              <a:gd name="T28" fmla="*/ 23 w 197"/>
              <a:gd name="T29" fmla="*/ 114 h 164"/>
              <a:gd name="T30" fmla="*/ 29 w 197"/>
              <a:gd name="T31" fmla="*/ 120 h 164"/>
              <a:gd name="T32" fmla="*/ 37 w 197"/>
              <a:gd name="T33" fmla="*/ 120 h 164"/>
              <a:gd name="T34" fmla="*/ 37 w 197"/>
              <a:gd name="T35" fmla="*/ 128 h 164"/>
              <a:gd name="T36" fmla="*/ 29 w 197"/>
              <a:gd name="T37" fmla="*/ 127 h 164"/>
              <a:gd name="T38" fmla="*/ 32 w 197"/>
              <a:gd name="T39" fmla="*/ 91 h 164"/>
              <a:gd name="T40" fmla="*/ 36 w 197"/>
              <a:gd name="T41" fmla="*/ 38 h 164"/>
              <a:gd name="T42" fmla="*/ 28 w 197"/>
              <a:gd name="T43" fmla="*/ 87 h 164"/>
              <a:gd name="T44" fmla="*/ 134 w 197"/>
              <a:gd name="T45" fmla="*/ 31 h 164"/>
              <a:gd name="T46" fmla="*/ 149 w 197"/>
              <a:gd name="T47" fmla="*/ 86 h 164"/>
              <a:gd name="T48" fmla="*/ 134 w 197"/>
              <a:gd name="T49" fmla="*/ 31 h 164"/>
              <a:gd name="T50" fmla="*/ 69 w 197"/>
              <a:gd name="T51" fmla="*/ 133 h 164"/>
              <a:gd name="T52" fmla="*/ 88 w 197"/>
              <a:gd name="T53" fmla="*/ 133 h 164"/>
              <a:gd name="T54" fmla="*/ 79 w 197"/>
              <a:gd name="T55" fmla="*/ 110 h 164"/>
              <a:gd name="T56" fmla="*/ 65 w 197"/>
              <a:gd name="T57" fmla="*/ 124 h 164"/>
              <a:gd name="T58" fmla="*/ 75 w 197"/>
              <a:gd name="T59" fmla="*/ 120 h 164"/>
              <a:gd name="T60" fmla="*/ 82 w 197"/>
              <a:gd name="T61" fmla="*/ 120 h 164"/>
              <a:gd name="T62" fmla="*/ 82 w 197"/>
              <a:gd name="T63" fmla="*/ 128 h 164"/>
              <a:gd name="T64" fmla="*/ 74 w 197"/>
              <a:gd name="T65" fmla="*/ 127 h 164"/>
              <a:gd name="T66" fmla="*/ 81 w 197"/>
              <a:gd name="T67" fmla="*/ 91 h 164"/>
              <a:gd name="T68" fmla="*/ 85 w 197"/>
              <a:gd name="T69" fmla="*/ 38 h 164"/>
              <a:gd name="T70" fmla="*/ 77 w 197"/>
              <a:gd name="T71" fmla="*/ 87 h 164"/>
              <a:gd name="T72" fmla="*/ 148 w 197"/>
              <a:gd name="T73" fmla="*/ 109 h 164"/>
              <a:gd name="T74" fmla="*/ 148 w 197"/>
              <a:gd name="T75" fmla="*/ 128 h 164"/>
              <a:gd name="T76" fmla="*/ 167 w 197"/>
              <a:gd name="T77" fmla="*/ 128 h 164"/>
              <a:gd name="T78" fmla="*/ 168 w 197"/>
              <a:gd name="T79" fmla="*/ 109 h 164"/>
              <a:gd name="T80" fmla="*/ 158 w 197"/>
              <a:gd name="T81" fmla="*/ 105 h 164"/>
              <a:gd name="T82" fmla="*/ 154 w 197"/>
              <a:gd name="T83" fmla="*/ 114 h 164"/>
              <a:gd name="T84" fmla="*/ 163 w 197"/>
              <a:gd name="T85" fmla="*/ 118 h 164"/>
              <a:gd name="T86" fmla="*/ 154 w 197"/>
              <a:gd name="T87" fmla="*/ 122 h 164"/>
              <a:gd name="T88" fmla="*/ 154 w 197"/>
              <a:gd name="T89" fmla="*/ 114 h 1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97" h="164">
                <a:moveTo>
                  <a:pt x="159" y="6"/>
                </a:moveTo>
                <a:cubicBezTo>
                  <a:pt x="158" y="2"/>
                  <a:pt x="155" y="0"/>
                  <a:pt x="151" y="1"/>
                </a:cubicBezTo>
                <a:cubicBezTo>
                  <a:pt x="111" y="11"/>
                  <a:pt x="111" y="11"/>
                  <a:pt x="111" y="11"/>
                </a:cubicBezTo>
                <a:cubicBezTo>
                  <a:pt x="110" y="10"/>
                  <a:pt x="108" y="8"/>
                  <a:pt x="105" y="8"/>
                </a:cubicBezTo>
                <a:cubicBezTo>
                  <a:pt x="7" y="8"/>
                  <a:pt x="7" y="8"/>
                  <a:pt x="7" y="8"/>
                </a:cubicBezTo>
                <a:cubicBezTo>
                  <a:pt x="3" y="8"/>
                  <a:pt x="0" y="11"/>
                  <a:pt x="0" y="15"/>
                </a:cubicBezTo>
                <a:cubicBezTo>
                  <a:pt x="0" y="157"/>
                  <a:pt x="0" y="157"/>
                  <a:pt x="0" y="157"/>
                </a:cubicBezTo>
                <a:cubicBezTo>
                  <a:pt x="0" y="161"/>
                  <a:pt x="3" y="164"/>
                  <a:pt x="7" y="164"/>
                </a:cubicBezTo>
                <a:cubicBezTo>
                  <a:pt x="105" y="164"/>
                  <a:pt x="105" y="164"/>
                  <a:pt x="105" y="164"/>
                </a:cubicBezTo>
                <a:cubicBezTo>
                  <a:pt x="109" y="164"/>
                  <a:pt x="112" y="161"/>
                  <a:pt x="112" y="157"/>
                </a:cubicBezTo>
                <a:cubicBezTo>
                  <a:pt x="112" y="71"/>
                  <a:pt x="112" y="71"/>
                  <a:pt x="112" y="71"/>
                </a:cubicBezTo>
                <a:cubicBezTo>
                  <a:pt x="136" y="159"/>
                  <a:pt x="136" y="159"/>
                  <a:pt x="136" y="159"/>
                </a:cubicBezTo>
                <a:cubicBezTo>
                  <a:pt x="136" y="162"/>
                  <a:pt x="140" y="164"/>
                  <a:pt x="144" y="163"/>
                </a:cubicBezTo>
                <a:cubicBezTo>
                  <a:pt x="191" y="151"/>
                  <a:pt x="191" y="151"/>
                  <a:pt x="191" y="151"/>
                </a:cubicBezTo>
                <a:cubicBezTo>
                  <a:pt x="195" y="150"/>
                  <a:pt x="197" y="146"/>
                  <a:pt x="196" y="142"/>
                </a:cubicBezTo>
                <a:cubicBezTo>
                  <a:pt x="159" y="6"/>
                  <a:pt x="159" y="6"/>
                  <a:pt x="159" y="6"/>
                </a:cubicBezTo>
                <a:close/>
                <a:moveTo>
                  <a:pt x="52" y="150"/>
                </a:moveTo>
                <a:cubicBezTo>
                  <a:pt x="52" y="150"/>
                  <a:pt x="52" y="150"/>
                  <a:pt x="52" y="150"/>
                </a:cubicBezTo>
                <a:cubicBezTo>
                  <a:pt x="14" y="150"/>
                  <a:pt x="14" y="150"/>
                  <a:pt x="14" y="150"/>
                </a:cubicBezTo>
                <a:cubicBezTo>
                  <a:pt x="14" y="22"/>
                  <a:pt x="14" y="22"/>
                  <a:pt x="14" y="22"/>
                </a:cubicBezTo>
                <a:cubicBezTo>
                  <a:pt x="52" y="22"/>
                  <a:pt x="52" y="22"/>
                  <a:pt x="52" y="22"/>
                </a:cubicBezTo>
                <a:cubicBezTo>
                  <a:pt x="52" y="150"/>
                  <a:pt x="52" y="150"/>
                  <a:pt x="52" y="150"/>
                </a:cubicBezTo>
                <a:close/>
                <a:moveTo>
                  <a:pt x="99" y="150"/>
                </a:moveTo>
                <a:cubicBezTo>
                  <a:pt x="99" y="150"/>
                  <a:pt x="99" y="150"/>
                  <a:pt x="99" y="150"/>
                </a:cubicBezTo>
                <a:cubicBezTo>
                  <a:pt x="60" y="150"/>
                  <a:pt x="60" y="150"/>
                  <a:pt x="60" y="150"/>
                </a:cubicBezTo>
                <a:cubicBezTo>
                  <a:pt x="60" y="22"/>
                  <a:pt x="60" y="22"/>
                  <a:pt x="60" y="22"/>
                </a:cubicBezTo>
                <a:cubicBezTo>
                  <a:pt x="99" y="22"/>
                  <a:pt x="99" y="22"/>
                  <a:pt x="99" y="22"/>
                </a:cubicBezTo>
                <a:cubicBezTo>
                  <a:pt x="99" y="150"/>
                  <a:pt x="99" y="150"/>
                  <a:pt x="99" y="150"/>
                </a:cubicBezTo>
                <a:close/>
                <a:moveTo>
                  <a:pt x="147" y="149"/>
                </a:moveTo>
                <a:cubicBezTo>
                  <a:pt x="147" y="149"/>
                  <a:pt x="147" y="149"/>
                  <a:pt x="147" y="149"/>
                </a:cubicBezTo>
                <a:cubicBezTo>
                  <a:pt x="114" y="25"/>
                  <a:pt x="114" y="25"/>
                  <a:pt x="114" y="25"/>
                </a:cubicBezTo>
                <a:cubicBezTo>
                  <a:pt x="148" y="16"/>
                  <a:pt x="148" y="16"/>
                  <a:pt x="148" y="16"/>
                </a:cubicBezTo>
                <a:cubicBezTo>
                  <a:pt x="181" y="139"/>
                  <a:pt x="181" y="139"/>
                  <a:pt x="181" y="139"/>
                </a:cubicBezTo>
                <a:cubicBezTo>
                  <a:pt x="147" y="149"/>
                  <a:pt x="147" y="149"/>
                  <a:pt x="147" y="149"/>
                </a:cubicBezTo>
                <a:close/>
                <a:moveTo>
                  <a:pt x="23" y="133"/>
                </a:moveTo>
                <a:cubicBezTo>
                  <a:pt x="23" y="133"/>
                  <a:pt x="23" y="133"/>
                  <a:pt x="23" y="133"/>
                </a:cubicBezTo>
                <a:cubicBezTo>
                  <a:pt x="23" y="133"/>
                  <a:pt x="23" y="133"/>
                  <a:pt x="23" y="133"/>
                </a:cubicBezTo>
                <a:cubicBezTo>
                  <a:pt x="26" y="136"/>
                  <a:pt x="29" y="137"/>
                  <a:pt x="33" y="137"/>
                </a:cubicBezTo>
                <a:cubicBezTo>
                  <a:pt x="37" y="137"/>
                  <a:pt x="40" y="136"/>
                  <a:pt x="42" y="134"/>
                </a:cubicBezTo>
                <a:cubicBezTo>
                  <a:pt x="43" y="133"/>
                  <a:pt x="43" y="133"/>
                  <a:pt x="43" y="133"/>
                </a:cubicBezTo>
                <a:cubicBezTo>
                  <a:pt x="45" y="131"/>
                  <a:pt x="47" y="127"/>
                  <a:pt x="47" y="124"/>
                </a:cubicBezTo>
                <a:cubicBezTo>
                  <a:pt x="47" y="120"/>
                  <a:pt x="45" y="116"/>
                  <a:pt x="43" y="114"/>
                </a:cubicBezTo>
                <a:cubicBezTo>
                  <a:pt x="42" y="114"/>
                  <a:pt x="42" y="114"/>
                  <a:pt x="42" y="114"/>
                </a:cubicBezTo>
                <a:cubicBezTo>
                  <a:pt x="40" y="112"/>
                  <a:pt x="37" y="110"/>
                  <a:pt x="33" y="110"/>
                </a:cubicBezTo>
                <a:cubicBezTo>
                  <a:pt x="29" y="110"/>
                  <a:pt x="26" y="112"/>
                  <a:pt x="23" y="114"/>
                </a:cubicBezTo>
                <a:cubicBezTo>
                  <a:pt x="21" y="116"/>
                  <a:pt x="19" y="120"/>
                  <a:pt x="19" y="124"/>
                </a:cubicBezTo>
                <a:cubicBezTo>
                  <a:pt x="19" y="127"/>
                  <a:pt x="21" y="131"/>
                  <a:pt x="23" y="133"/>
                </a:cubicBezTo>
                <a:close/>
                <a:moveTo>
                  <a:pt x="29" y="120"/>
                </a:moveTo>
                <a:cubicBezTo>
                  <a:pt x="29" y="120"/>
                  <a:pt x="29" y="120"/>
                  <a:pt x="29" y="120"/>
                </a:cubicBezTo>
                <a:cubicBezTo>
                  <a:pt x="30" y="119"/>
                  <a:pt x="31" y="118"/>
                  <a:pt x="33" y="118"/>
                </a:cubicBezTo>
                <a:cubicBezTo>
                  <a:pt x="34" y="118"/>
                  <a:pt x="36" y="119"/>
                  <a:pt x="37" y="120"/>
                </a:cubicBezTo>
                <a:cubicBezTo>
                  <a:pt x="37" y="120"/>
                  <a:pt x="37" y="120"/>
                  <a:pt x="37" y="120"/>
                </a:cubicBezTo>
                <a:cubicBezTo>
                  <a:pt x="38" y="121"/>
                  <a:pt x="38" y="122"/>
                  <a:pt x="38" y="124"/>
                </a:cubicBezTo>
                <a:cubicBezTo>
                  <a:pt x="38" y="125"/>
                  <a:pt x="38" y="127"/>
                  <a:pt x="37" y="128"/>
                </a:cubicBezTo>
                <a:cubicBezTo>
                  <a:pt x="36" y="129"/>
                  <a:pt x="34" y="129"/>
                  <a:pt x="33" y="129"/>
                </a:cubicBezTo>
                <a:cubicBezTo>
                  <a:pt x="31" y="129"/>
                  <a:pt x="30" y="129"/>
                  <a:pt x="29" y="128"/>
                </a:cubicBezTo>
                <a:cubicBezTo>
                  <a:pt x="29" y="127"/>
                  <a:pt x="29" y="127"/>
                  <a:pt x="29" y="127"/>
                </a:cubicBezTo>
                <a:cubicBezTo>
                  <a:pt x="28" y="126"/>
                  <a:pt x="27" y="125"/>
                  <a:pt x="27" y="124"/>
                </a:cubicBezTo>
                <a:cubicBezTo>
                  <a:pt x="27" y="122"/>
                  <a:pt x="28" y="121"/>
                  <a:pt x="29" y="120"/>
                </a:cubicBezTo>
                <a:close/>
                <a:moveTo>
                  <a:pt x="32" y="91"/>
                </a:moveTo>
                <a:cubicBezTo>
                  <a:pt x="32" y="91"/>
                  <a:pt x="32" y="91"/>
                  <a:pt x="32" y="91"/>
                </a:cubicBezTo>
                <a:cubicBezTo>
                  <a:pt x="34" y="91"/>
                  <a:pt x="36" y="89"/>
                  <a:pt x="36" y="87"/>
                </a:cubicBezTo>
                <a:cubicBezTo>
                  <a:pt x="36" y="38"/>
                  <a:pt x="36" y="38"/>
                  <a:pt x="36" y="38"/>
                </a:cubicBezTo>
                <a:cubicBezTo>
                  <a:pt x="36" y="35"/>
                  <a:pt x="34" y="34"/>
                  <a:pt x="32" y="34"/>
                </a:cubicBezTo>
                <a:cubicBezTo>
                  <a:pt x="29" y="34"/>
                  <a:pt x="28" y="35"/>
                  <a:pt x="28" y="38"/>
                </a:cubicBezTo>
                <a:cubicBezTo>
                  <a:pt x="28" y="87"/>
                  <a:pt x="28" y="87"/>
                  <a:pt x="28" y="87"/>
                </a:cubicBezTo>
                <a:cubicBezTo>
                  <a:pt x="28" y="89"/>
                  <a:pt x="29" y="91"/>
                  <a:pt x="32" y="91"/>
                </a:cubicBezTo>
                <a:close/>
                <a:moveTo>
                  <a:pt x="134" y="31"/>
                </a:moveTo>
                <a:cubicBezTo>
                  <a:pt x="134" y="31"/>
                  <a:pt x="134" y="31"/>
                  <a:pt x="134" y="31"/>
                </a:cubicBezTo>
                <a:cubicBezTo>
                  <a:pt x="132" y="32"/>
                  <a:pt x="131" y="34"/>
                  <a:pt x="131" y="36"/>
                </a:cubicBezTo>
                <a:cubicBezTo>
                  <a:pt x="144" y="84"/>
                  <a:pt x="144" y="84"/>
                  <a:pt x="144" y="84"/>
                </a:cubicBezTo>
                <a:cubicBezTo>
                  <a:pt x="144" y="86"/>
                  <a:pt x="146" y="87"/>
                  <a:pt x="149" y="86"/>
                </a:cubicBezTo>
                <a:cubicBezTo>
                  <a:pt x="151" y="86"/>
                  <a:pt x="152" y="84"/>
                  <a:pt x="152" y="82"/>
                </a:cubicBezTo>
                <a:cubicBezTo>
                  <a:pt x="139" y="34"/>
                  <a:pt x="139" y="34"/>
                  <a:pt x="139" y="34"/>
                </a:cubicBezTo>
                <a:cubicBezTo>
                  <a:pt x="138" y="32"/>
                  <a:pt x="136" y="31"/>
                  <a:pt x="134" y="31"/>
                </a:cubicBezTo>
                <a:close/>
                <a:moveTo>
                  <a:pt x="69" y="133"/>
                </a:moveTo>
                <a:cubicBezTo>
                  <a:pt x="69" y="133"/>
                  <a:pt x="69" y="133"/>
                  <a:pt x="69" y="133"/>
                </a:cubicBezTo>
                <a:cubicBezTo>
                  <a:pt x="69" y="133"/>
                  <a:pt x="69" y="133"/>
                  <a:pt x="69" y="133"/>
                </a:cubicBezTo>
                <a:cubicBezTo>
                  <a:pt x="71" y="136"/>
                  <a:pt x="75" y="137"/>
                  <a:pt x="79" y="137"/>
                </a:cubicBezTo>
                <a:cubicBezTo>
                  <a:pt x="82" y="137"/>
                  <a:pt x="86" y="136"/>
                  <a:pt x="88" y="134"/>
                </a:cubicBezTo>
                <a:cubicBezTo>
                  <a:pt x="88" y="133"/>
                  <a:pt x="88" y="133"/>
                  <a:pt x="88" y="133"/>
                </a:cubicBezTo>
                <a:cubicBezTo>
                  <a:pt x="91" y="131"/>
                  <a:pt x="92" y="127"/>
                  <a:pt x="92" y="124"/>
                </a:cubicBezTo>
                <a:cubicBezTo>
                  <a:pt x="92" y="120"/>
                  <a:pt x="91" y="116"/>
                  <a:pt x="88" y="114"/>
                </a:cubicBezTo>
                <a:cubicBezTo>
                  <a:pt x="86" y="112"/>
                  <a:pt x="82" y="110"/>
                  <a:pt x="79" y="110"/>
                </a:cubicBezTo>
                <a:cubicBezTo>
                  <a:pt x="75" y="110"/>
                  <a:pt x="71" y="112"/>
                  <a:pt x="69" y="114"/>
                </a:cubicBezTo>
                <a:cubicBezTo>
                  <a:pt x="69" y="114"/>
                  <a:pt x="69" y="114"/>
                  <a:pt x="69" y="114"/>
                </a:cubicBezTo>
                <a:cubicBezTo>
                  <a:pt x="66" y="116"/>
                  <a:pt x="65" y="120"/>
                  <a:pt x="65" y="124"/>
                </a:cubicBezTo>
                <a:cubicBezTo>
                  <a:pt x="65" y="127"/>
                  <a:pt x="66" y="131"/>
                  <a:pt x="69" y="133"/>
                </a:cubicBezTo>
                <a:close/>
                <a:moveTo>
                  <a:pt x="75" y="120"/>
                </a:moveTo>
                <a:cubicBezTo>
                  <a:pt x="75" y="120"/>
                  <a:pt x="75" y="120"/>
                  <a:pt x="75" y="120"/>
                </a:cubicBezTo>
                <a:cubicBezTo>
                  <a:pt x="76" y="119"/>
                  <a:pt x="77" y="118"/>
                  <a:pt x="79" y="118"/>
                </a:cubicBezTo>
                <a:cubicBezTo>
                  <a:pt x="80" y="118"/>
                  <a:pt x="81" y="119"/>
                  <a:pt x="82" y="120"/>
                </a:cubicBezTo>
                <a:cubicBezTo>
                  <a:pt x="82" y="120"/>
                  <a:pt x="82" y="120"/>
                  <a:pt x="82" y="120"/>
                </a:cubicBezTo>
                <a:cubicBezTo>
                  <a:pt x="84" y="121"/>
                  <a:pt x="84" y="122"/>
                  <a:pt x="84" y="124"/>
                </a:cubicBezTo>
                <a:cubicBezTo>
                  <a:pt x="84" y="125"/>
                  <a:pt x="84" y="127"/>
                  <a:pt x="83" y="128"/>
                </a:cubicBezTo>
                <a:cubicBezTo>
                  <a:pt x="82" y="128"/>
                  <a:pt x="82" y="128"/>
                  <a:pt x="82" y="128"/>
                </a:cubicBezTo>
                <a:cubicBezTo>
                  <a:pt x="81" y="129"/>
                  <a:pt x="80" y="129"/>
                  <a:pt x="79" y="129"/>
                </a:cubicBezTo>
                <a:cubicBezTo>
                  <a:pt x="77" y="129"/>
                  <a:pt x="76" y="129"/>
                  <a:pt x="75" y="128"/>
                </a:cubicBezTo>
                <a:cubicBezTo>
                  <a:pt x="74" y="127"/>
                  <a:pt x="74" y="127"/>
                  <a:pt x="74" y="127"/>
                </a:cubicBezTo>
                <a:cubicBezTo>
                  <a:pt x="74" y="126"/>
                  <a:pt x="73" y="125"/>
                  <a:pt x="73" y="124"/>
                </a:cubicBezTo>
                <a:cubicBezTo>
                  <a:pt x="73" y="122"/>
                  <a:pt x="74" y="121"/>
                  <a:pt x="75" y="120"/>
                </a:cubicBezTo>
                <a:close/>
                <a:moveTo>
                  <a:pt x="81" y="91"/>
                </a:moveTo>
                <a:cubicBezTo>
                  <a:pt x="81" y="91"/>
                  <a:pt x="81" y="91"/>
                  <a:pt x="81" y="91"/>
                </a:cubicBezTo>
                <a:cubicBezTo>
                  <a:pt x="83" y="91"/>
                  <a:pt x="85" y="89"/>
                  <a:pt x="85" y="87"/>
                </a:cubicBezTo>
                <a:cubicBezTo>
                  <a:pt x="85" y="38"/>
                  <a:pt x="85" y="38"/>
                  <a:pt x="85" y="38"/>
                </a:cubicBezTo>
                <a:cubicBezTo>
                  <a:pt x="85" y="35"/>
                  <a:pt x="83" y="34"/>
                  <a:pt x="81" y="34"/>
                </a:cubicBezTo>
                <a:cubicBezTo>
                  <a:pt x="79" y="34"/>
                  <a:pt x="77" y="35"/>
                  <a:pt x="77" y="38"/>
                </a:cubicBezTo>
                <a:cubicBezTo>
                  <a:pt x="77" y="87"/>
                  <a:pt x="77" y="87"/>
                  <a:pt x="77" y="87"/>
                </a:cubicBezTo>
                <a:cubicBezTo>
                  <a:pt x="77" y="89"/>
                  <a:pt x="79" y="91"/>
                  <a:pt x="81" y="91"/>
                </a:cubicBezTo>
                <a:close/>
                <a:moveTo>
                  <a:pt x="148" y="109"/>
                </a:moveTo>
                <a:cubicBezTo>
                  <a:pt x="148" y="109"/>
                  <a:pt x="148" y="109"/>
                  <a:pt x="148" y="109"/>
                </a:cubicBezTo>
                <a:cubicBezTo>
                  <a:pt x="146" y="111"/>
                  <a:pt x="144" y="114"/>
                  <a:pt x="144" y="118"/>
                </a:cubicBezTo>
                <a:cubicBezTo>
                  <a:pt x="144" y="122"/>
                  <a:pt x="146" y="125"/>
                  <a:pt x="148" y="128"/>
                </a:cubicBezTo>
                <a:cubicBezTo>
                  <a:pt x="148" y="128"/>
                  <a:pt x="148" y="128"/>
                  <a:pt x="148" y="128"/>
                </a:cubicBezTo>
                <a:cubicBezTo>
                  <a:pt x="151" y="130"/>
                  <a:pt x="154" y="132"/>
                  <a:pt x="158" y="132"/>
                </a:cubicBezTo>
                <a:cubicBezTo>
                  <a:pt x="161" y="132"/>
                  <a:pt x="165" y="131"/>
                  <a:pt x="167" y="128"/>
                </a:cubicBezTo>
                <a:cubicBezTo>
                  <a:pt x="167" y="128"/>
                  <a:pt x="167" y="128"/>
                  <a:pt x="167" y="128"/>
                </a:cubicBezTo>
                <a:cubicBezTo>
                  <a:pt x="168" y="128"/>
                  <a:pt x="168" y="128"/>
                  <a:pt x="168" y="128"/>
                </a:cubicBezTo>
                <a:cubicBezTo>
                  <a:pt x="170" y="126"/>
                  <a:pt x="171" y="122"/>
                  <a:pt x="171" y="118"/>
                </a:cubicBezTo>
                <a:cubicBezTo>
                  <a:pt x="171" y="114"/>
                  <a:pt x="170" y="111"/>
                  <a:pt x="168" y="109"/>
                </a:cubicBezTo>
                <a:cubicBezTo>
                  <a:pt x="168" y="109"/>
                  <a:pt x="168" y="109"/>
                  <a:pt x="168" y="109"/>
                </a:cubicBezTo>
                <a:cubicBezTo>
                  <a:pt x="168" y="109"/>
                  <a:pt x="168" y="109"/>
                  <a:pt x="168" y="109"/>
                </a:cubicBezTo>
                <a:cubicBezTo>
                  <a:pt x="165" y="106"/>
                  <a:pt x="162" y="105"/>
                  <a:pt x="158" y="105"/>
                </a:cubicBezTo>
                <a:cubicBezTo>
                  <a:pt x="154" y="105"/>
                  <a:pt x="151" y="106"/>
                  <a:pt x="148" y="109"/>
                </a:cubicBezTo>
                <a:close/>
                <a:moveTo>
                  <a:pt x="154" y="114"/>
                </a:moveTo>
                <a:cubicBezTo>
                  <a:pt x="154" y="114"/>
                  <a:pt x="154" y="114"/>
                  <a:pt x="154" y="114"/>
                </a:cubicBezTo>
                <a:cubicBezTo>
                  <a:pt x="155" y="113"/>
                  <a:pt x="156" y="113"/>
                  <a:pt x="158" y="113"/>
                </a:cubicBezTo>
                <a:cubicBezTo>
                  <a:pt x="159" y="113"/>
                  <a:pt x="161" y="113"/>
                  <a:pt x="162" y="114"/>
                </a:cubicBezTo>
                <a:cubicBezTo>
                  <a:pt x="163" y="115"/>
                  <a:pt x="163" y="117"/>
                  <a:pt x="163" y="118"/>
                </a:cubicBezTo>
                <a:cubicBezTo>
                  <a:pt x="163" y="120"/>
                  <a:pt x="163" y="121"/>
                  <a:pt x="162" y="122"/>
                </a:cubicBezTo>
                <a:cubicBezTo>
                  <a:pt x="161" y="123"/>
                  <a:pt x="159" y="124"/>
                  <a:pt x="158" y="124"/>
                </a:cubicBezTo>
                <a:cubicBezTo>
                  <a:pt x="156" y="124"/>
                  <a:pt x="155" y="123"/>
                  <a:pt x="154" y="122"/>
                </a:cubicBezTo>
                <a:cubicBezTo>
                  <a:pt x="154" y="122"/>
                  <a:pt x="154" y="122"/>
                  <a:pt x="154" y="122"/>
                </a:cubicBezTo>
                <a:cubicBezTo>
                  <a:pt x="153" y="121"/>
                  <a:pt x="152" y="120"/>
                  <a:pt x="152" y="118"/>
                </a:cubicBezTo>
                <a:cubicBezTo>
                  <a:pt x="152" y="117"/>
                  <a:pt x="153" y="115"/>
                  <a:pt x="154" y="114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8565"/>
            <a:endParaRPr lang="zh-CN" altLang="en-US" sz="2400">
              <a:solidFill>
                <a:srgbClr val="333333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grpSp>
        <p:nvGrpSpPr>
          <p:cNvPr id="74" name="PA_组合 73"/>
          <p:cNvGrpSpPr/>
          <p:nvPr>
            <p:custDataLst>
              <p:tags r:id="rId6"/>
            </p:custDataLst>
          </p:nvPr>
        </p:nvGrpSpPr>
        <p:grpSpPr>
          <a:xfrm>
            <a:off x="6558820" y="3548380"/>
            <a:ext cx="2016723" cy="2527653"/>
            <a:chOff x="522514" y="3027330"/>
            <a:chExt cx="1512542" cy="1440160"/>
          </a:xfrm>
        </p:grpSpPr>
        <p:sp>
          <p:nvSpPr>
            <p:cNvPr id="75" name="矩形 74"/>
            <p:cNvSpPr/>
            <p:nvPr/>
          </p:nvSpPr>
          <p:spPr>
            <a:xfrm>
              <a:off x="522514" y="3027330"/>
              <a:ext cx="1512542" cy="1440160"/>
            </a:xfrm>
            <a:prstGeom prst="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cxnSp>
          <p:nvCxnSpPr>
            <p:cNvPr id="76" name="直接连接符 75"/>
            <p:cNvCxnSpPr/>
            <p:nvPr/>
          </p:nvCxnSpPr>
          <p:spPr>
            <a:xfrm>
              <a:off x="522514" y="3393953"/>
              <a:ext cx="1512542" cy="0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PA_矩形 59"/>
          <p:cNvSpPr/>
          <p:nvPr>
            <p:custDataLst>
              <p:tags r:id="rId7"/>
            </p:custDataLst>
          </p:nvPr>
        </p:nvSpPr>
        <p:spPr>
          <a:xfrm>
            <a:off x="6499551" y="4149053"/>
            <a:ext cx="2207199" cy="7092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218565">
              <a:lnSpc>
                <a:spcPct val="150000"/>
              </a:lnSpc>
            </a:pPr>
            <a:r>
              <a:rPr lang="en-US" sz="1335" dirty="0" smtClean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1. </a:t>
            </a:r>
            <a:r>
              <a:rPr lang="zh-CN" altLang="en-US" sz="1335" dirty="0" smtClean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实现字体变色指示器</a:t>
            </a:r>
            <a:endParaRPr lang="zh-CN" altLang="en-US" sz="1335" dirty="0" smtClean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algn="l" defTabSz="1218565">
              <a:lnSpc>
                <a:spcPct val="150000"/>
              </a:lnSpc>
            </a:pPr>
            <a:endParaRPr lang="zh-CN" altLang="en-US" sz="1335" dirty="0" smtClean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1" name="PA_矩形 60"/>
          <p:cNvSpPr/>
          <p:nvPr>
            <p:custDataLst>
              <p:tags r:id="rId8"/>
            </p:custDataLst>
          </p:nvPr>
        </p:nvSpPr>
        <p:spPr>
          <a:xfrm>
            <a:off x="1002030" y="4149090"/>
            <a:ext cx="2109470" cy="19456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218565">
              <a:lnSpc>
                <a:spcPct val="150000"/>
              </a:lnSpc>
            </a:pPr>
            <a:r>
              <a:rPr lang="en-US" alt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1. </a:t>
            </a: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画笔</a:t>
            </a:r>
            <a:r>
              <a:rPr lang="en-US" alt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Paint</a:t>
            </a:r>
            <a:endParaRPr lang="en-US" altLang="zh-CN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  <a:p>
            <a:pPr algn="l" defTabSz="1218565">
              <a:lnSpc>
                <a:spcPct val="150000"/>
              </a:lnSpc>
            </a:pPr>
            <a:r>
              <a:rPr lang="en-US" alt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2. </a:t>
            </a: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画布</a:t>
            </a:r>
            <a:r>
              <a:rPr lang="en-US" alt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Canvas</a:t>
            </a:r>
            <a:endParaRPr lang="en-US" altLang="zh-CN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  <a:p>
            <a:pPr algn="l" defTabSz="1218565">
              <a:lnSpc>
                <a:spcPct val="150000"/>
              </a:lnSpc>
            </a:pPr>
            <a:r>
              <a:rPr lang="en-US" alt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3. Draw</a:t>
            </a: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  <a:p>
            <a:pPr algn="l" defTabSz="1218565">
              <a:lnSpc>
                <a:spcPct val="150000"/>
              </a:lnSpc>
            </a:pPr>
            <a:endParaRPr lang="zh-CN" altLang="en-US" sz="1335" dirty="0" smtClean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  <a:p>
            <a:pPr algn="l" defTabSz="1218565">
              <a:lnSpc>
                <a:spcPct val="150000"/>
              </a:lnSpc>
            </a:pPr>
            <a:endParaRPr lang="en-US" altLang="zh-CN" sz="1335" dirty="0" smtClean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algn="ctr" defTabSz="1218565">
              <a:lnSpc>
                <a:spcPct val="150000"/>
              </a:lnSpc>
            </a:pP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5" name="PA_矩形 64"/>
          <p:cNvSpPr/>
          <p:nvPr>
            <p:custDataLst>
              <p:tags r:id="rId9"/>
            </p:custDataLst>
          </p:nvPr>
        </p:nvSpPr>
        <p:spPr>
          <a:xfrm>
            <a:off x="6529295" y="3556386"/>
            <a:ext cx="2011680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8565"/>
            <a:r>
              <a:rPr lang="zh-CN" altLang="en-US" sz="1600" b="1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头条字体变色指示器</a:t>
            </a:r>
            <a:endParaRPr lang="zh-CN" altLang="en-US" sz="1600" b="1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6" name="PA_矩形 65"/>
          <p:cNvSpPr/>
          <p:nvPr>
            <p:custDataLst>
              <p:tags r:id="rId10"/>
            </p:custDataLst>
          </p:nvPr>
        </p:nvSpPr>
        <p:spPr>
          <a:xfrm>
            <a:off x="850900" y="3317240"/>
            <a:ext cx="2465070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218565"/>
            <a:r>
              <a:rPr lang="zh-CN" altLang="en-US" sz="1600" b="1" smtClean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自定义绘制基础</a:t>
            </a:r>
            <a:endParaRPr lang="zh-CN" altLang="en-US" sz="1600" b="1" smtClean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819150" y="2645410"/>
            <a:ext cx="2432685" cy="3726815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smtClean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  <a:p>
            <a:pPr algn="ctr"/>
            <a:endParaRPr lang="zh-CN" altLang="en-US" b="1" smtClean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3" name="PA_任意多边形 11"/>
          <p:cNvSpPr>
            <a:spLocks noEditPoints="1"/>
          </p:cNvSpPr>
          <p:nvPr>
            <p:custDataLst>
              <p:tags r:id="rId11"/>
            </p:custDataLst>
          </p:nvPr>
        </p:nvSpPr>
        <p:spPr bwMode="auto">
          <a:xfrm>
            <a:off x="10004373" y="2734833"/>
            <a:ext cx="328557" cy="417435"/>
          </a:xfrm>
          <a:custGeom>
            <a:avLst/>
            <a:gdLst>
              <a:gd name="T0" fmla="*/ 104 w 139"/>
              <a:gd name="T1" fmla="*/ 99 h 177"/>
              <a:gd name="T2" fmla="*/ 91 w 139"/>
              <a:gd name="T3" fmla="*/ 160 h 177"/>
              <a:gd name="T4" fmla="*/ 133 w 139"/>
              <a:gd name="T5" fmla="*/ 164 h 177"/>
              <a:gd name="T6" fmla="*/ 133 w 139"/>
              <a:gd name="T7" fmla="*/ 177 h 177"/>
              <a:gd name="T8" fmla="*/ 0 w 139"/>
              <a:gd name="T9" fmla="*/ 170 h 177"/>
              <a:gd name="T10" fmla="*/ 51 w 139"/>
              <a:gd name="T11" fmla="*/ 164 h 177"/>
              <a:gd name="T12" fmla="*/ 81 w 139"/>
              <a:gd name="T13" fmla="*/ 151 h 177"/>
              <a:gd name="T14" fmla="*/ 10 w 139"/>
              <a:gd name="T15" fmla="*/ 147 h 177"/>
              <a:gd name="T16" fmla="*/ 10 w 139"/>
              <a:gd name="T17" fmla="*/ 139 h 177"/>
              <a:gd name="T18" fmla="*/ 94 w 139"/>
              <a:gd name="T19" fmla="*/ 120 h 177"/>
              <a:gd name="T20" fmla="*/ 84 w 139"/>
              <a:gd name="T21" fmla="*/ 92 h 177"/>
              <a:gd name="T22" fmla="*/ 69 w 139"/>
              <a:gd name="T23" fmla="*/ 94 h 177"/>
              <a:gd name="T24" fmla="*/ 53 w 139"/>
              <a:gd name="T25" fmla="*/ 113 h 177"/>
              <a:gd name="T26" fmla="*/ 46 w 139"/>
              <a:gd name="T27" fmla="*/ 117 h 177"/>
              <a:gd name="T28" fmla="*/ 24 w 139"/>
              <a:gd name="T29" fmla="*/ 109 h 177"/>
              <a:gd name="T30" fmla="*/ 26 w 139"/>
              <a:gd name="T31" fmla="*/ 97 h 177"/>
              <a:gd name="T32" fmla="*/ 21 w 139"/>
              <a:gd name="T33" fmla="*/ 89 h 177"/>
              <a:gd name="T34" fmla="*/ 63 w 139"/>
              <a:gd name="T35" fmla="*/ 24 h 177"/>
              <a:gd name="T36" fmla="*/ 67 w 139"/>
              <a:gd name="T37" fmla="*/ 26 h 177"/>
              <a:gd name="T38" fmla="*/ 69 w 139"/>
              <a:gd name="T39" fmla="*/ 14 h 177"/>
              <a:gd name="T40" fmla="*/ 76 w 139"/>
              <a:gd name="T41" fmla="*/ 2 h 177"/>
              <a:gd name="T42" fmla="*/ 109 w 139"/>
              <a:gd name="T43" fmla="*/ 29 h 177"/>
              <a:gd name="T44" fmla="*/ 96 w 139"/>
              <a:gd name="T45" fmla="*/ 30 h 177"/>
              <a:gd name="T46" fmla="*/ 94 w 139"/>
              <a:gd name="T47" fmla="*/ 42 h 177"/>
              <a:gd name="T48" fmla="*/ 87 w 139"/>
              <a:gd name="T49" fmla="*/ 63 h 177"/>
              <a:gd name="T50" fmla="*/ 92 w 139"/>
              <a:gd name="T51" fmla="*/ 81 h 177"/>
              <a:gd name="T52" fmla="*/ 89 w 139"/>
              <a:gd name="T53" fmla="*/ 26 h 177"/>
              <a:gd name="T54" fmla="*/ 74 w 139"/>
              <a:gd name="T55" fmla="*/ 30 h 177"/>
              <a:gd name="T56" fmla="*/ 89 w 139"/>
              <a:gd name="T57" fmla="*/ 26 h 177"/>
              <a:gd name="T58" fmla="*/ 80 w 139"/>
              <a:gd name="T59" fmla="*/ 59 h 177"/>
              <a:gd name="T60" fmla="*/ 62 w 139"/>
              <a:gd name="T61" fmla="*/ 33 h 177"/>
              <a:gd name="T62" fmla="*/ 54 w 139"/>
              <a:gd name="T63" fmla="*/ 104 h 177"/>
              <a:gd name="T64" fmla="*/ 56 w 139"/>
              <a:gd name="T65" fmla="*/ 76 h 177"/>
              <a:gd name="T66" fmla="*/ 62 w 139"/>
              <a:gd name="T67" fmla="*/ 63 h 177"/>
              <a:gd name="T68" fmla="*/ 82 w 139"/>
              <a:gd name="T69" fmla="*/ 69 h 177"/>
              <a:gd name="T70" fmla="*/ 67 w 139"/>
              <a:gd name="T71" fmla="*/ 69 h 177"/>
              <a:gd name="T72" fmla="*/ 67 w 139"/>
              <a:gd name="T73" fmla="*/ 69 h 177"/>
              <a:gd name="T74" fmla="*/ 75 w 139"/>
              <a:gd name="T75" fmla="*/ 86 h 177"/>
              <a:gd name="T76" fmla="*/ 82 w 139"/>
              <a:gd name="T77" fmla="*/ 83 h 177"/>
              <a:gd name="T78" fmla="*/ 82 w 139"/>
              <a:gd name="T79" fmla="*/ 69 h 177"/>
              <a:gd name="T80" fmla="*/ 33 w 139"/>
              <a:gd name="T81" fmla="*/ 101 h 177"/>
              <a:gd name="T82" fmla="*/ 31 w 139"/>
              <a:gd name="T83" fmla="*/ 104 h 177"/>
              <a:gd name="T84" fmla="*/ 42 w 139"/>
              <a:gd name="T85" fmla="*/ 106 h 1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39" h="177">
                <a:moveTo>
                  <a:pt x="92" y="81"/>
                </a:moveTo>
                <a:cubicBezTo>
                  <a:pt x="97" y="87"/>
                  <a:pt x="101" y="92"/>
                  <a:pt x="104" y="99"/>
                </a:cubicBezTo>
                <a:cubicBezTo>
                  <a:pt x="106" y="106"/>
                  <a:pt x="108" y="113"/>
                  <a:pt x="108" y="120"/>
                </a:cubicBezTo>
                <a:cubicBezTo>
                  <a:pt x="108" y="136"/>
                  <a:pt x="101" y="150"/>
                  <a:pt x="91" y="160"/>
                </a:cubicBezTo>
                <a:cubicBezTo>
                  <a:pt x="90" y="162"/>
                  <a:pt x="89" y="163"/>
                  <a:pt x="88" y="164"/>
                </a:cubicBezTo>
                <a:cubicBezTo>
                  <a:pt x="133" y="164"/>
                  <a:pt x="133" y="164"/>
                  <a:pt x="133" y="164"/>
                </a:cubicBezTo>
                <a:cubicBezTo>
                  <a:pt x="136" y="164"/>
                  <a:pt x="139" y="167"/>
                  <a:pt x="139" y="170"/>
                </a:cubicBezTo>
                <a:cubicBezTo>
                  <a:pt x="139" y="174"/>
                  <a:pt x="136" y="177"/>
                  <a:pt x="133" y="177"/>
                </a:cubicBezTo>
                <a:cubicBezTo>
                  <a:pt x="91" y="177"/>
                  <a:pt x="49" y="177"/>
                  <a:pt x="7" y="177"/>
                </a:cubicBezTo>
                <a:cubicBezTo>
                  <a:pt x="3" y="177"/>
                  <a:pt x="0" y="174"/>
                  <a:pt x="0" y="170"/>
                </a:cubicBezTo>
                <a:cubicBezTo>
                  <a:pt x="0" y="167"/>
                  <a:pt x="3" y="164"/>
                  <a:pt x="7" y="164"/>
                </a:cubicBezTo>
                <a:cubicBezTo>
                  <a:pt x="51" y="164"/>
                  <a:pt x="51" y="164"/>
                  <a:pt x="51" y="164"/>
                </a:cubicBezTo>
                <a:cubicBezTo>
                  <a:pt x="51" y="164"/>
                  <a:pt x="51" y="164"/>
                  <a:pt x="51" y="164"/>
                </a:cubicBezTo>
                <a:cubicBezTo>
                  <a:pt x="63" y="164"/>
                  <a:pt x="74" y="159"/>
                  <a:pt x="81" y="151"/>
                </a:cubicBezTo>
                <a:cubicBezTo>
                  <a:pt x="83" y="150"/>
                  <a:pt x="84" y="148"/>
                  <a:pt x="85" y="147"/>
                </a:cubicBezTo>
                <a:cubicBezTo>
                  <a:pt x="10" y="147"/>
                  <a:pt x="10" y="147"/>
                  <a:pt x="10" y="147"/>
                </a:cubicBezTo>
                <a:cubicBezTo>
                  <a:pt x="8" y="147"/>
                  <a:pt x="6" y="145"/>
                  <a:pt x="6" y="143"/>
                </a:cubicBezTo>
                <a:cubicBezTo>
                  <a:pt x="6" y="141"/>
                  <a:pt x="8" y="139"/>
                  <a:pt x="10" y="139"/>
                </a:cubicBezTo>
                <a:cubicBezTo>
                  <a:pt x="90" y="139"/>
                  <a:pt x="90" y="139"/>
                  <a:pt x="90" y="139"/>
                </a:cubicBezTo>
                <a:cubicBezTo>
                  <a:pt x="93" y="133"/>
                  <a:pt x="94" y="127"/>
                  <a:pt x="94" y="120"/>
                </a:cubicBezTo>
                <a:cubicBezTo>
                  <a:pt x="94" y="114"/>
                  <a:pt x="93" y="109"/>
                  <a:pt x="91" y="104"/>
                </a:cubicBezTo>
                <a:cubicBezTo>
                  <a:pt x="89" y="100"/>
                  <a:pt x="87" y="96"/>
                  <a:pt x="84" y="92"/>
                </a:cubicBezTo>
                <a:cubicBezTo>
                  <a:pt x="81" y="94"/>
                  <a:pt x="78" y="94"/>
                  <a:pt x="75" y="94"/>
                </a:cubicBezTo>
                <a:cubicBezTo>
                  <a:pt x="73" y="94"/>
                  <a:pt x="71" y="94"/>
                  <a:pt x="69" y="94"/>
                </a:cubicBezTo>
                <a:cubicBezTo>
                  <a:pt x="59" y="111"/>
                  <a:pt x="59" y="111"/>
                  <a:pt x="59" y="111"/>
                </a:cubicBezTo>
                <a:cubicBezTo>
                  <a:pt x="58" y="113"/>
                  <a:pt x="55" y="114"/>
                  <a:pt x="53" y="113"/>
                </a:cubicBezTo>
                <a:cubicBezTo>
                  <a:pt x="50" y="111"/>
                  <a:pt x="50" y="111"/>
                  <a:pt x="50" y="111"/>
                </a:cubicBezTo>
                <a:cubicBezTo>
                  <a:pt x="46" y="117"/>
                  <a:pt x="46" y="117"/>
                  <a:pt x="46" y="117"/>
                </a:cubicBezTo>
                <a:cubicBezTo>
                  <a:pt x="45" y="119"/>
                  <a:pt x="42" y="119"/>
                  <a:pt x="40" y="118"/>
                </a:cubicBezTo>
                <a:cubicBezTo>
                  <a:pt x="24" y="109"/>
                  <a:pt x="24" y="109"/>
                  <a:pt x="24" y="109"/>
                </a:cubicBezTo>
                <a:cubicBezTo>
                  <a:pt x="22" y="108"/>
                  <a:pt x="21" y="105"/>
                  <a:pt x="22" y="103"/>
                </a:cubicBezTo>
                <a:cubicBezTo>
                  <a:pt x="26" y="97"/>
                  <a:pt x="26" y="97"/>
                  <a:pt x="26" y="97"/>
                </a:cubicBezTo>
                <a:cubicBezTo>
                  <a:pt x="22" y="95"/>
                  <a:pt x="22" y="95"/>
                  <a:pt x="22" y="95"/>
                </a:cubicBezTo>
                <a:cubicBezTo>
                  <a:pt x="20" y="94"/>
                  <a:pt x="20" y="91"/>
                  <a:pt x="21" y="89"/>
                </a:cubicBezTo>
                <a:cubicBezTo>
                  <a:pt x="57" y="26"/>
                  <a:pt x="57" y="26"/>
                  <a:pt x="57" y="26"/>
                </a:cubicBezTo>
                <a:cubicBezTo>
                  <a:pt x="58" y="24"/>
                  <a:pt x="61" y="23"/>
                  <a:pt x="63" y="24"/>
                </a:cubicBezTo>
                <a:cubicBezTo>
                  <a:pt x="63" y="24"/>
                  <a:pt x="63" y="24"/>
                  <a:pt x="63" y="24"/>
                </a:cubicBezTo>
                <a:cubicBezTo>
                  <a:pt x="67" y="26"/>
                  <a:pt x="67" y="26"/>
                  <a:pt x="67" y="26"/>
                </a:cubicBezTo>
                <a:cubicBezTo>
                  <a:pt x="73" y="16"/>
                  <a:pt x="73" y="16"/>
                  <a:pt x="73" y="16"/>
                </a:cubicBezTo>
                <a:cubicBezTo>
                  <a:pt x="69" y="14"/>
                  <a:pt x="69" y="14"/>
                  <a:pt x="69" y="14"/>
                </a:cubicBezTo>
                <a:cubicBezTo>
                  <a:pt x="66" y="12"/>
                  <a:pt x="65" y="8"/>
                  <a:pt x="66" y="5"/>
                </a:cubicBezTo>
                <a:cubicBezTo>
                  <a:pt x="68" y="1"/>
                  <a:pt x="72" y="0"/>
                  <a:pt x="76" y="2"/>
                </a:cubicBezTo>
                <a:cubicBezTo>
                  <a:pt x="86" y="8"/>
                  <a:pt x="96" y="14"/>
                  <a:pt x="107" y="20"/>
                </a:cubicBezTo>
                <a:cubicBezTo>
                  <a:pt x="110" y="22"/>
                  <a:pt x="111" y="26"/>
                  <a:pt x="109" y="29"/>
                </a:cubicBezTo>
                <a:cubicBezTo>
                  <a:pt x="107" y="33"/>
                  <a:pt x="103" y="34"/>
                  <a:pt x="100" y="32"/>
                </a:cubicBezTo>
                <a:cubicBezTo>
                  <a:pt x="96" y="30"/>
                  <a:pt x="96" y="30"/>
                  <a:pt x="96" y="30"/>
                </a:cubicBezTo>
                <a:cubicBezTo>
                  <a:pt x="90" y="40"/>
                  <a:pt x="90" y="40"/>
                  <a:pt x="90" y="40"/>
                </a:cubicBezTo>
                <a:cubicBezTo>
                  <a:pt x="94" y="42"/>
                  <a:pt x="94" y="42"/>
                  <a:pt x="94" y="42"/>
                </a:cubicBezTo>
                <a:cubicBezTo>
                  <a:pt x="96" y="43"/>
                  <a:pt x="97" y="46"/>
                  <a:pt x="96" y="48"/>
                </a:cubicBezTo>
                <a:cubicBezTo>
                  <a:pt x="87" y="63"/>
                  <a:pt x="87" y="63"/>
                  <a:pt x="87" y="63"/>
                </a:cubicBezTo>
                <a:cubicBezTo>
                  <a:pt x="91" y="66"/>
                  <a:pt x="93" y="71"/>
                  <a:pt x="93" y="76"/>
                </a:cubicBezTo>
                <a:cubicBezTo>
                  <a:pt x="93" y="78"/>
                  <a:pt x="93" y="80"/>
                  <a:pt x="92" y="81"/>
                </a:cubicBezTo>
                <a:close/>
                <a:moveTo>
                  <a:pt x="89" y="26"/>
                </a:moveTo>
                <a:cubicBezTo>
                  <a:pt x="89" y="26"/>
                  <a:pt x="89" y="26"/>
                  <a:pt x="89" y="26"/>
                </a:cubicBezTo>
                <a:cubicBezTo>
                  <a:pt x="86" y="24"/>
                  <a:pt x="83" y="22"/>
                  <a:pt x="80" y="20"/>
                </a:cubicBezTo>
                <a:cubicBezTo>
                  <a:pt x="74" y="30"/>
                  <a:pt x="74" y="30"/>
                  <a:pt x="74" y="30"/>
                </a:cubicBezTo>
                <a:cubicBezTo>
                  <a:pt x="83" y="36"/>
                  <a:pt x="83" y="36"/>
                  <a:pt x="83" y="36"/>
                </a:cubicBezTo>
                <a:cubicBezTo>
                  <a:pt x="89" y="26"/>
                  <a:pt x="89" y="26"/>
                  <a:pt x="89" y="26"/>
                </a:cubicBezTo>
                <a:close/>
                <a:moveTo>
                  <a:pt x="80" y="59"/>
                </a:moveTo>
                <a:cubicBezTo>
                  <a:pt x="80" y="59"/>
                  <a:pt x="80" y="59"/>
                  <a:pt x="80" y="59"/>
                </a:cubicBezTo>
                <a:cubicBezTo>
                  <a:pt x="87" y="47"/>
                  <a:pt x="87" y="47"/>
                  <a:pt x="87" y="47"/>
                </a:cubicBezTo>
                <a:cubicBezTo>
                  <a:pt x="78" y="43"/>
                  <a:pt x="70" y="38"/>
                  <a:pt x="62" y="33"/>
                </a:cubicBezTo>
                <a:cubicBezTo>
                  <a:pt x="30" y="90"/>
                  <a:pt x="30" y="90"/>
                  <a:pt x="30" y="90"/>
                </a:cubicBezTo>
                <a:cubicBezTo>
                  <a:pt x="38" y="94"/>
                  <a:pt x="46" y="99"/>
                  <a:pt x="54" y="104"/>
                </a:cubicBezTo>
                <a:cubicBezTo>
                  <a:pt x="62" y="90"/>
                  <a:pt x="62" y="90"/>
                  <a:pt x="62" y="90"/>
                </a:cubicBezTo>
                <a:cubicBezTo>
                  <a:pt x="58" y="86"/>
                  <a:pt x="56" y="81"/>
                  <a:pt x="56" y="76"/>
                </a:cubicBezTo>
                <a:cubicBezTo>
                  <a:pt x="56" y="71"/>
                  <a:pt x="58" y="66"/>
                  <a:pt x="62" y="63"/>
                </a:cubicBezTo>
                <a:cubicBezTo>
                  <a:pt x="62" y="63"/>
                  <a:pt x="62" y="63"/>
                  <a:pt x="62" y="63"/>
                </a:cubicBezTo>
                <a:cubicBezTo>
                  <a:pt x="67" y="58"/>
                  <a:pt x="73" y="57"/>
                  <a:pt x="80" y="59"/>
                </a:cubicBezTo>
                <a:close/>
                <a:moveTo>
                  <a:pt x="82" y="69"/>
                </a:moveTo>
                <a:cubicBezTo>
                  <a:pt x="82" y="69"/>
                  <a:pt x="82" y="69"/>
                  <a:pt x="82" y="69"/>
                </a:cubicBezTo>
                <a:cubicBezTo>
                  <a:pt x="78" y="65"/>
                  <a:pt x="71" y="65"/>
                  <a:pt x="67" y="69"/>
                </a:cubicBezTo>
                <a:cubicBezTo>
                  <a:pt x="67" y="69"/>
                  <a:pt x="67" y="69"/>
                  <a:pt x="67" y="69"/>
                </a:cubicBezTo>
                <a:cubicBezTo>
                  <a:pt x="67" y="69"/>
                  <a:pt x="67" y="69"/>
                  <a:pt x="67" y="69"/>
                </a:cubicBezTo>
                <a:cubicBezTo>
                  <a:pt x="65" y="71"/>
                  <a:pt x="64" y="73"/>
                  <a:pt x="64" y="76"/>
                </a:cubicBezTo>
                <a:cubicBezTo>
                  <a:pt x="64" y="82"/>
                  <a:pt x="69" y="86"/>
                  <a:pt x="75" y="86"/>
                </a:cubicBezTo>
                <a:cubicBezTo>
                  <a:pt x="77" y="86"/>
                  <a:pt x="80" y="85"/>
                  <a:pt x="82" y="83"/>
                </a:cubicBezTo>
                <a:cubicBezTo>
                  <a:pt x="82" y="83"/>
                  <a:pt x="82" y="83"/>
                  <a:pt x="82" y="83"/>
                </a:cubicBezTo>
                <a:cubicBezTo>
                  <a:pt x="84" y="81"/>
                  <a:pt x="85" y="79"/>
                  <a:pt x="85" y="76"/>
                </a:cubicBezTo>
                <a:cubicBezTo>
                  <a:pt x="85" y="73"/>
                  <a:pt x="84" y="71"/>
                  <a:pt x="82" y="69"/>
                </a:cubicBezTo>
                <a:cubicBezTo>
                  <a:pt x="82" y="69"/>
                  <a:pt x="82" y="69"/>
                  <a:pt x="82" y="69"/>
                </a:cubicBezTo>
                <a:close/>
                <a:moveTo>
                  <a:pt x="33" y="101"/>
                </a:moveTo>
                <a:cubicBezTo>
                  <a:pt x="33" y="101"/>
                  <a:pt x="33" y="101"/>
                  <a:pt x="33" y="101"/>
                </a:cubicBezTo>
                <a:cubicBezTo>
                  <a:pt x="31" y="104"/>
                  <a:pt x="31" y="104"/>
                  <a:pt x="31" y="104"/>
                </a:cubicBezTo>
                <a:cubicBezTo>
                  <a:pt x="41" y="109"/>
                  <a:pt x="41" y="109"/>
                  <a:pt x="41" y="109"/>
                </a:cubicBezTo>
                <a:cubicBezTo>
                  <a:pt x="42" y="106"/>
                  <a:pt x="42" y="106"/>
                  <a:pt x="42" y="106"/>
                </a:cubicBezTo>
                <a:cubicBezTo>
                  <a:pt x="33" y="101"/>
                  <a:pt x="33" y="101"/>
                  <a:pt x="33" y="101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8565"/>
            <a:endParaRPr lang="zh-CN" altLang="en-US" sz="2400">
              <a:solidFill>
                <a:srgbClr val="333333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grpSp>
        <p:nvGrpSpPr>
          <p:cNvPr id="44" name="PA_组合 79"/>
          <p:cNvGrpSpPr/>
          <p:nvPr>
            <p:custDataLst>
              <p:tags r:id="rId12"/>
            </p:custDataLst>
          </p:nvPr>
        </p:nvGrpSpPr>
        <p:grpSpPr>
          <a:xfrm>
            <a:off x="9191404" y="3428995"/>
            <a:ext cx="2016723" cy="2527653"/>
            <a:chOff x="522514" y="3027330"/>
            <a:chExt cx="1512542" cy="1440160"/>
          </a:xfrm>
        </p:grpSpPr>
        <p:sp>
          <p:nvSpPr>
            <p:cNvPr id="45" name="矩形 44"/>
            <p:cNvSpPr/>
            <p:nvPr/>
          </p:nvSpPr>
          <p:spPr>
            <a:xfrm>
              <a:off x="522514" y="3027330"/>
              <a:ext cx="1512542" cy="1440160"/>
            </a:xfrm>
            <a:prstGeom prst="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cxnSp>
          <p:nvCxnSpPr>
            <p:cNvPr id="46" name="直接连接符 45"/>
            <p:cNvCxnSpPr/>
            <p:nvPr/>
          </p:nvCxnSpPr>
          <p:spPr>
            <a:xfrm>
              <a:off x="522514" y="3393953"/>
              <a:ext cx="1512542" cy="0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PA_矩形 62"/>
          <p:cNvSpPr/>
          <p:nvPr>
            <p:custDataLst>
              <p:tags r:id="rId13"/>
            </p:custDataLst>
          </p:nvPr>
        </p:nvSpPr>
        <p:spPr>
          <a:xfrm>
            <a:off x="9495123" y="4154763"/>
            <a:ext cx="1409700" cy="7092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8565">
              <a:lnSpc>
                <a:spcPct val="150000"/>
              </a:lnSpc>
            </a:pPr>
            <a:r>
              <a:rPr lang="en-US" altLang="zh-CN" sz="1335" dirty="0" smtClean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Android</a:t>
            </a:r>
            <a:r>
              <a:rPr lang="zh-CN" altLang="en-US" sz="1335" dirty="0" smtClean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进阶之路</a:t>
            </a:r>
            <a:endParaRPr lang="en-US" altLang="zh-CN" sz="1335" dirty="0" smtClean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algn="ctr" defTabSz="1218565">
              <a:lnSpc>
                <a:spcPct val="150000"/>
              </a:lnSpc>
            </a:pPr>
            <a:r>
              <a:rPr lang="zh-CN" altLang="en-US" sz="1335" dirty="0" smtClean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交流互动</a:t>
            </a:r>
            <a:endParaRPr lang="en-US" altLang="zh-CN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53" name="PA_矩形 67"/>
          <p:cNvSpPr/>
          <p:nvPr>
            <p:custDataLst>
              <p:tags r:id="rId14"/>
            </p:custDataLst>
          </p:nvPr>
        </p:nvSpPr>
        <p:spPr>
          <a:xfrm>
            <a:off x="9702135" y="3562096"/>
            <a:ext cx="995680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8565"/>
            <a:r>
              <a:rPr lang="zh-CN" altLang="en-US" sz="1600" b="1" smtClean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课程复盘</a:t>
            </a:r>
            <a:endParaRPr lang="zh-CN" altLang="en-US" sz="1600" b="1" smtClean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" name="PA_任意多边形 10"/>
          <p:cNvSpPr>
            <a:spLocks noEditPoints="1"/>
          </p:cNvSpPr>
          <p:nvPr>
            <p:custDataLst>
              <p:tags r:id="rId15"/>
            </p:custDataLst>
          </p:nvPr>
        </p:nvSpPr>
        <p:spPr bwMode="auto">
          <a:xfrm>
            <a:off x="5013917" y="2750331"/>
            <a:ext cx="382485" cy="383483"/>
          </a:xfrm>
          <a:custGeom>
            <a:avLst/>
            <a:gdLst>
              <a:gd name="T0" fmla="*/ 47 w 162"/>
              <a:gd name="T1" fmla="*/ 34 h 163"/>
              <a:gd name="T2" fmla="*/ 34 w 162"/>
              <a:gd name="T3" fmla="*/ 47 h 163"/>
              <a:gd name="T4" fmla="*/ 32 w 162"/>
              <a:gd name="T5" fmla="*/ 61 h 163"/>
              <a:gd name="T6" fmla="*/ 41 w 162"/>
              <a:gd name="T7" fmla="*/ 52 h 163"/>
              <a:gd name="T8" fmla="*/ 52 w 162"/>
              <a:gd name="T9" fmla="*/ 41 h 163"/>
              <a:gd name="T10" fmla="*/ 60 w 162"/>
              <a:gd name="T11" fmla="*/ 32 h 163"/>
              <a:gd name="T12" fmla="*/ 160 w 162"/>
              <a:gd name="T13" fmla="*/ 150 h 163"/>
              <a:gd name="T14" fmla="*/ 130 w 162"/>
              <a:gd name="T15" fmla="*/ 121 h 163"/>
              <a:gd name="T16" fmla="*/ 147 w 162"/>
              <a:gd name="T17" fmla="*/ 74 h 163"/>
              <a:gd name="T18" fmla="*/ 142 w 162"/>
              <a:gd name="T19" fmla="*/ 46 h 163"/>
              <a:gd name="T20" fmla="*/ 126 w 162"/>
              <a:gd name="T21" fmla="*/ 22 h 163"/>
              <a:gd name="T22" fmla="*/ 74 w 162"/>
              <a:gd name="T23" fmla="*/ 0 h 163"/>
              <a:gd name="T24" fmla="*/ 6 w 162"/>
              <a:gd name="T25" fmla="*/ 46 h 163"/>
              <a:gd name="T26" fmla="*/ 5 w 162"/>
              <a:gd name="T27" fmla="*/ 102 h 163"/>
              <a:gd name="T28" fmla="*/ 21 w 162"/>
              <a:gd name="T29" fmla="*/ 126 h 163"/>
              <a:gd name="T30" fmla="*/ 45 w 162"/>
              <a:gd name="T31" fmla="*/ 142 h 163"/>
              <a:gd name="T32" fmla="*/ 45 w 162"/>
              <a:gd name="T33" fmla="*/ 142 h 163"/>
              <a:gd name="T34" fmla="*/ 102 w 162"/>
              <a:gd name="T35" fmla="*/ 142 h 163"/>
              <a:gd name="T36" fmla="*/ 150 w 162"/>
              <a:gd name="T37" fmla="*/ 160 h 163"/>
              <a:gd name="T38" fmla="*/ 160 w 162"/>
              <a:gd name="T39" fmla="*/ 150 h 163"/>
              <a:gd name="T40" fmla="*/ 116 w 162"/>
              <a:gd name="T41" fmla="*/ 117 h 163"/>
              <a:gd name="T42" fmla="*/ 97 w 162"/>
              <a:gd name="T43" fmla="*/ 130 h 163"/>
              <a:gd name="T44" fmla="*/ 51 w 162"/>
              <a:gd name="T45" fmla="*/ 130 h 163"/>
              <a:gd name="T46" fmla="*/ 31 w 162"/>
              <a:gd name="T47" fmla="*/ 117 h 163"/>
              <a:gd name="T48" fmla="*/ 31 w 162"/>
              <a:gd name="T49" fmla="*/ 117 h 163"/>
              <a:gd name="T50" fmla="*/ 18 w 162"/>
              <a:gd name="T51" fmla="*/ 97 h 163"/>
              <a:gd name="T52" fmla="*/ 18 w 162"/>
              <a:gd name="T53" fmla="*/ 51 h 163"/>
              <a:gd name="T54" fmla="*/ 74 w 162"/>
              <a:gd name="T55" fmla="*/ 14 h 163"/>
              <a:gd name="T56" fmla="*/ 116 w 162"/>
              <a:gd name="T57" fmla="*/ 31 h 163"/>
              <a:gd name="T58" fmla="*/ 129 w 162"/>
              <a:gd name="T59" fmla="*/ 51 h 163"/>
              <a:gd name="T60" fmla="*/ 134 w 162"/>
              <a:gd name="T61" fmla="*/ 74 h 163"/>
              <a:gd name="T62" fmla="*/ 116 w 162"/>
              <a:gd name="T63" fmla="*/ 117 h 163"/>
              <a:gd name="T64" fmla="*/ 117 w 162"/>
              <a:gd name="T65" fmla="*/ 70 h 163"/>
              <a:gd name="T66" fmla="*/ 110 w 162"/>
              <a:gd name="T67" fmla="*/ 89 h 163"/>
              <a:gd name="T68" fmla="*/ 102 w 162"/>
              <a:gd name="T69" fmla="*/ 102 h 163"/>
              <a:gd name="T70" fmla="*/ 74 w 162"/>
              <a:gd name="T71" fmla="*/ 114 h 163"/>
              <a:gd name="T72" fmla="*/ 74 w 162"/>
              <a:gd name="T73" fmla="*/ 122 h 163"/>
              <a:gd name="T74" fmla="*/ 107 w 162"/>
              <a:gd name="T75" fmla="*/ 108 h 163"/>
              <a:gd name="T76" fmla="*/ 118 w 162"/>
              <a:gd name="T77" fmla="*/ 92 h 163"/>
              <a:gd name="T78" fmla="*/ 117 w 162"/>
              <a:gd name="T79" fmla="*/ 70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62" h="163">
                <a:moveTo>
                  <a:pt x="55" y="30"/>
                </a:moveTo>
                <a:cubicBezTo>
                  <a:pt x="52" y="31"/>
                  <a:pt x="50" y="33"/>
                  <a:pt x="47" y="34"/>
                </a:cubicBezTo>
                <a:cubicBezTo>
                  <a:pt x="44" y="36"/>
                  <a:pt x="42" y="38"/>
                  <a:pt x="40" y="40"/>
                </a:cubicBezTo>
                <a:cubicBezTo>
                  <a:pt x="38" y="42"/>
                  <a:pt x="36" y="45"/>
                  <a:pt x="34" y="47"/>
                </a:cubicBezTo>
                <a:cubicBezTo>
                  <a:pt x="32" y="50"/>
                  <a:pt x="31" y="53"/>
                  <a:pt x="30" y="55"/>
                </a:cubicBezTo>
                <a:cubicBezTo>
                  <a:pt x="29" y="57"/>
                  <a:pt x="30" y="60"/>
                  <a:pt x="32" y="61"/>
                </a:cubicBezTo>
                <a:cubicBezTo>
                  <a:pt x="34" y="62"/>
                  <a:pt x="36" y="61"/>
                  <a:pt x="37" y="59"/>
                </a:cubicBezTo>
                <a:cubicBezTo>
                  <a:pt x="38" y="56"/>
                  <a:pt x="39" y="54"/>
                  <a:pt x="41" y="52"/>
                </a:cubicBezTo>
                <a:cubicBezTo>
                  <a:pt x="42" y="50"/>
                  <a:pt x="44" y="48"/>
                  <a:pt x="46" y="46"/>
                </a:cubicBezTo>
                <a:cubicBezTo>
                  <a:pt x="48" y="44"/>
                  <a:pt x="49" y="43"/>
                  <a:pt x="52" y="41"/>
                </a:cubicBezTo>
                <a:cubicBezTo>
                  <a:pt x="54" y="40"/>
                  <a:pt x="56" y="38"/>
                  <a:pt x="58" y="37"/>
                </a:cubicBezTo>
                <a:cubicBezTo>
                  <a:pt x="60" y="37"/>
                  <a:pt x="61" y="34"/>
                  <a:pt x="60" y="32"/>
                </a:cubicBezTo>
                <a:cubicBezTo>
                  <a:pt x="59" y="30"/>
                  <a:pt x="57" y="29"/>
                  <a:pt x="55" y="30"/>
                </a:cubicBezTo>
                <a:close/>
                <a:moveTo>
                  <a:pt x="160" y="150"/>
                </a:moveTo>
                <a:cubicBezTo>
                  <a:pt x="160" y="150"/>
                  <a:pt x="160" y="150"/>
                  <a:pt x="160" y="150"/>
                </a:cubicBezTo>
                <a:cubicBezTo>
                  <a:pt x="130" y="121"/>
                  <a:pt x="130" y="121"/>
                  <a:pt x="130" y="121"/>
                </a:cubicBezTo>
                <a:cubicBezTo>
                  <a:pt x="135" y="115"/>
                  <a:pt x="139" y="109"/>
                  <a:pt x="142" y="102"/>
                </a:cubicBezTo>
                <a:cubicBezTo>
                  <a:pt x="145" y="93"/>
                  <a:pt x="147" y="84"/>
                  <a:pt x="147" y="74"/>
                </a:cubicBezTo>
                <a:cubicBezTo>
                  <a:pt x="147" y="64"/>
                  <a:pt x="145" y="55"/>
                  <a:pt x="142" y="46"/>
                </a:cubicBezTo>
                <a:cubicBezTo>
                  <a:pt x="142" y="46"/>
                  <a:pt x="142" y="46"/>
                  <a:pt x="142" y="46"/>
                </a:cubicBezTo>
                <a:cubicBezTo>
                  <a:pt x="138" y="37"/>
                  <a:pt x="133" y="29"/>
                  <a:pt x="126" y="22"/>
                </a:cubicBezTo>
                <a:cubicBezTo>
                  <a:pt x="126" y="22"/>
                  <a:pt x="126" y="22"/>
                  <a:pt x="126" y="22"/>
                </a:cubicBezTo>
                <a:cubicBezTo>
                  <a:pt x="119" y="15"/>
                  <a:pt x="111" y="10"/>
                  <a:pt x="102" y="6"/>
                </a:cubicBezTo>
                <a:cubicBezTo>
                  <a:pt x="93" y="2"/>
                  <a:pt x="84" y="0"/>
                  <a:pt x="74" y="0"/>
                </a:cubicBezTo>
                <a:cubicBezTo>
                  <a:pt x="53" y="0"/>
                  <a:pt x="35" y="8"/>
                  <a:pt x="21" y="22"/>
                </a:cubicBezTo>
                <a:cubicBezTo>
                  <a:pt x="15" y="29"/>
                  <a:pt x="9" y="37"/>
                  <a:pt x="6" y="46"/>
                </a:cubicBezTo>
                <a:cubicBezTo>
                  <a:pt x="2" y="55"/>
                  <a:pt x="0" y="64"/>
                  <a:pt x="0" y="74"/>
                </a:cubicBezTo>
                <a:cubicBezTo>
                  <a:pt x="0" y="84"/>
                  <a:pt x="2" y="93"/>
                  <a:pt x="5" y="102"/>
                </a:cubicBezTo>
                <a:cubicBezTo>
                  <a:pt x="6" y="102"/>
                  <a:pt x="6" y="102"/>
                  <a:pt x="6" y="102"/>
                </a:cubicBezTo>
                <a:cubicBezTo>
                  <a:pt x="9" y="111"/>
                  <a:pt x="15" y="119"/>
                  <a:pt x="21" y="126"/>
                </a:cubicBezTo>
                <a:cubicBezTo>
                  <a:pt x="22" y="126"/>
                  <a:pt x="22" y="126"/>
                  <a:pt x="22" y="126"/>
                </a:cubicBezTo>
                <a:cubicBezTo>
                  <a:pt x="28" y="133"/>
                  <a:pt x="36" y="138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54" y="146"/>
                  <a:pt x="64" y="148"/>
                  <a:pt x="74" y="148"/>
                </a:cubicBezTo>
                <a:cubicBezTo>
                  <a:pt x="84" y="148"/>
                  <a:pt x="93" y="146"/>
                  <a:pt x="102" y="142"/>
                </a:cubicBezTo>
                <a:cubicBezTo>
                  <a:pt x="109" y="139"/>
                  <a:pt x="115" y="135"/>
                  <a:pt x="121" y="131"/>
                </a:cubicBezTo>
                <a:cubicBezTo>
                  <a:pt x="150" y="160"/>
                  <a:pt x="150" y="160"/>
                  <a:pt x="150" y="160"/>
                </a:cubicBezTo>
                <a:cubicBezTo>
                  <a:pt x="153" y="163"/>
                  <a:pt x="157" y="163"/>
                  <a:pt x="160" y="160"/>
                </a:cubicBezTo>
                <a:cubicBezTo>
                  <a:pt x="162" y="157"/>
                  <a:pt x="162" y="153"/>
                  <a:pt x="160" y="150"/>
                </a:cubicBezTo>
                <a:close/>
                <a:moveTo>
                  <a:pt x="116" y="117"/>
                </a:moveTo>
                <a:cubicBezTo>
                  <a:pt x="116" y="117"/>
                  <a:pt x="116" y="117"/>
                  <a:pt x="116" y="117"/>
                </a:cubicBezTo>
                <a:cubicBezTo>
                  <a:pt x="116" y="117"/>
                  <a:pt x="116" y="117"/>
                  <a:pt x="116" y="117"/>
                </a:cubicBezTo>
                <a:cubicBezTo>
                  <a:pt x="111" y="122"/>
                  <a:pt x="104" y="127"/>
                  <a:pt x="97" y="130"/>
                </a:cubicBezTo>
                <a:cubicBezTo>
                  <a:pt x="90" y="133"/>
                  <a:pt x="82" y="134"/>
                  <a:pt x="74" y="134"/>
                </a:cubicBezTo>
                <a:cubicBezTo>
                  <a:pt x="65" y="134"/>
                  <a:pt x="58" y="133"/>
                  <a:pt x="51" y="130"/>
                </a:cubicBezTo>
                <a:cubicBezTo>
                  <a:pt x="51" y="130"/>
                  <a:pt x="51" y="130"/>
                  <a:pt x="51" y="130"/>
                </a:cubicBezTo>
                <a:cubicBezTo>
                  <a:pt x="43" y="127"/>
                  <a:pt x="37" y="122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26" y="111"/>
                  <a:pt x="21" y="104"/>
                  <a:pt x="18" y="97"/>
                </a:cubicBezTo>
                <a:cubicBezTo>
                  <a:pt x="18" y="97"/>
                  <a:pt x="18" y="97"/>
                  <a:pt x="18" y="97"/>
                </a:cubicBezTo>
                <a:cubicBezTo>
                  <a:pt x="15" y="90"/>
                  <a:pt x="13" y="82"/>
                  <a:pt x="13" y="74"/>
                </a:cubicBezTo>
                <a:cubicBezTo>
                  <a:pt x="13" y="66"/>
                  <a:pt x="15" y="58"/>
                  <a:pt x="18" y="51"/>
                </a:cubicBezTo>
                <a:cubicBezTo>
                  <a:pt x="21" y="44"/>
                  <a:pt x="26" y="37"/>
                  <a:pt x="31" y="31"/>
                </a:cubicBezTo>
                <a:cubicBezTo>
                  <a:pt x="42" y="21"/>
                  <a:pt x="57" y="14"/>
                  <a:pt x="74" y="14"/>
                </a:cubicBezTo>
                <a:cubicBezTo>
                  <a:pt x="82" y="14"/>
                  <a:pt x="90" y="15"/>
                  <a:pt x="97" y="18"/>
                </a:cubicBezTo>
                <a:cubicBezTo>
                  <a:pt x="104" y="21"/>
                  <a:pt x="111" y="26"/>
                  <a:pt x="116" y="31"/>
                </a:cubicBezTo>
                <a:cubicBezTo>
                  <a:pt x="117" y="32"/>
                  <a:pt x="117" y="32"/>
                  <a:pt x="117" y="32"/>
                </a:cubicBezTo>
                <a:cubicBezTo>
                  <a:pt x="122" y="37"/>
                  <a:pt x="126" y="44"/>
                  <a:pt x="129" y="51"/>
                </a:cubicBezTo>
                <a:cubicBezTo>
                  <a:pt x="129" y="51"/>
                  <a:pt x="129" y="51"/>
                  <a:pt x="129" y="51"/>
                </a:cubicBezTo>
                <a:cubicBezTo>
                  <a:pt x="132" y="58"/>
                  <a:pt x="134" y="66"/>
                  <a:pt x="134" y="74"/>
                </a:cubicBezTo>
                <a:cubicBezTo>
                  <a:pt x="134" y="82"/>
                  <a:pt x="132" y="90"/>
                  <a:pt x="129" y="97"/>
                </a:cubicBezTo>
                <a:cubicBezTo>
                  <a:pt x="126" y="104"/>
                  <a:pt x="122" y="111"/>
                  <a:pt x="116" y="117"/>
                </a:cubicBezTo>
                <a:close/>
                <a:moveTo>
                  <a:pt x="117" y="70"/>
                </a:moveTo>
                <a:cubicBezTo>
                  <a:pt x="117" y="70"/>
                  <a:pt x="117" y="70"/>
                  <a:pt x="117" y="70"/>
                </a:cubicBezTo>
                <a:cubicBezTo>
                  <a:pt x="115" y="70"/>
                  <a:pt x="113" y="72"/>
                  <a:pt x="113" y="74"/>
                </a:cubicBezTo>
                <a:cubicBezTo>
                  <a:pt x="113" y="79"/>
                  <a:pt x="112" y="84"/>
                  <a:pt x="110" y="89"/>
                </a:cubicBezTo>
                <a:cubicBezTo>
                  <a:pt x="110" y="89"/>
                  <a:pt x="110" y="89"/>
                  <a:pt x="110" y="89"/>
                </a:cubicBezTo>
                <a:cubicBezTo>
                  <a:pt x="108" y="94"/>
                  <a:pt x="105" y="98"/>
                  <a:pt x="102" y="102"/>
                </a:cubicBezTo>
                <a:cubicBezTo>
                  <a:pt x="98" y="106"/>
                  <a:pt x="94" y="109"/>
                  <a:pt x="89" y="111"/>
                </a:cubicBezTo>
                <a:cubicBezTo>
                  <a:pt x="84" y="113"/>
                  <a:pt x="79" y="114"/>
                  <a:pt x="74" y="114"/>
                </a:cubicBezTo>
                <a:cubicBezTo>
                  <a:pt x="71" y="114"/>
                  <a:pt x="70" y="115"/>
                  <a:pt x="70" y="118"/>
                </a:cubicBezTo>
                <a:cubicBezTo>
                  <a:pt x="70" y="120"/>
                  <a:pt x="71" y="122"/>
                  <a:pt x="74" y="122"/>
                </a:cubicBezTo>
                <a:cubicBezTo>
                  <a:pt x="80" y="122"/>
                  <a:pt x="86" y="120"/>
                  <a:pt x="92" y="118"/>
                </a:cubicBezTo>
                <a:cubicBezTo>
                  <a:pt x="98" y="116"/>
                  <a:pt x="103" y="112"/>
                  <a:pt x="107" y="108"/>
                </a:cubicBezTo>
                <a:cubicBezTo>
                  <a:pt x="112" y="103"/>
                  <a:pt x="115" y="98"/>
                  <a:pt x="118" y="92"/>
                </a:cubicBezTo>
                <a:cubicBezTo>
                  <a:pt x="118" y="92"/>
                  <a:pt x="118" y="92"/>
                  <a:pt x="118" y="92"/>
                </a:cubicBezTo>
                <a:cubicBezTo>
                  <a:pt x="120" y="86"/>
                  <a:pt x="121" y="80"/>
                  <a:pt x="121" y="74"/>
                </a:cubicBezTo>
                <a:cubicBezTo>
                  <a:pt x="121" y="72"/>
                  <a:pt x="120" y="70"/>
                  <a:pt x="117" y="7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p>
            <a:pPr defTabSz="1218565"/>
            <a:endParaRPr lang="zh-CN" altLang="en-US" sz="2400">
              <a:solidFill>
                <a:srgbClr val="333333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grpSp>
        <p:nvGrpSpPr>
          <p:cNvPr id="9" name="PA_组合 73"/>
          <p:cNvGrpSpPr/>
          <p:nvPr>
            <p:custDataLst>
              <p:tags r:id="rId16"/>
            </p:custDataLst>
          </p:nvPr>
        </p:nvGrpSpPr>
        <p:grpSpPr>
          <a:xfrm>
            <a:off x="4164235" y="3548380"/>
            <a:ext cx="2016723" cy="2527653"/>
            <a:chOff x="522514" y="3027330"/>
            <a:chExt cx="1512542" cy="1440160"/>
          </a:xfrm>
        </p:grpSpPr>
        <p:sp>
          <p:nvSpPr>
            <p:cNvPr id="10" name="矩形 9"/>
            <p:cNvSpPr/>
            <p:nvPr/>
          </p:nvSpPr>
          <p:spPr>
            <a:xfrm>
              <a:off x="522514" y="3027330"/>
              <a:ext cx="1512542" cy="1440160"/>
            </a:xfrm>
            <a:prstGeom prst="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cxnSp>
          <p:nvCxnSpPr>
            <p:cNvPr id="11" name="直接连接符 10"/>
            <p:cNvCxnSpPr/>
            <p:nvPr/>
          </p:nvCxnSpPr>
          <p:spPr>
            <a:xfrm>
              <a:off x="522514" y="3393953"/>
              <a:ext cx="1512542" cy="0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PA_矩形 59"/>
          <p:cNvSpPr/>
          <p:nvPr>
            <p:custDataLst>
              <p:tags r:id="rId17"/>
            </p:custDataLst>
          </p:nvPr>
        </p:nvSpPr>
        <p:spPr>
          <a:xfrm>
            <a:off x="4069080" y="4149090"/>
            <a:ext cx="2070735" cy="400050"/>
          </a:xfrm>
          <a:prstGeom prst="rect">
            <a:avLst/>
          </a:prstGeom>
        </p:spPr>
        <p:txBody>
          <a:bodyPr wrap="square">
            <a:spAutoFit/>
          </a:bodyPr>
          <a:p>
            <a:pPr algn="l" defTabSz="1218565">
              <a:lnSpc>
                <a:spcPct val="150000"/>
              </a:lnSpc>
            </a:pPr>
            <a:r>
              <a:rPr lang="zh-CN" altLang="en-US" sz="1335" b="1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头条炫酷指示器原理分析</a:t>
            </a: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3" name="PA_矩形 64"/>
          <p:cNvSpPr/>
          <p:nvPr>
            <p:custDataLst>
              <p:tags r:id="rId18"/>
            </p:custDataLst>
          </p:nvPr>
        </p:nvSpPr>
        <p:spPr>
          <a:xfrm>
            <a:off x="3963895" y="3556386"/>
            <a:ext cx="2418080" cy="337185"/>
          </a:xfrm>
          <a:prstGeom prst="rect">
            <a:avLst/>
          </a:prstGeom>
        </p:spPr>
        <p:txBody>
          <a:bodyPr wrap="none">
            <a:spAutoFit/>
          </a:bodyPr>
          <a:p>
            <a:pPr algn="ctr" defTabSz="1218565"/>
            <a:r>
              <a:rPr lang="zh-CN" altLang="en-US" sz="1600" b="1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头条炫酷指示器原理分析</a:t>
            </a:r>
            <a:endParaRPr lang="zh-CN" altLang="en-US" sz="1600" b="1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5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8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9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9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70" grpId="0" bldLvl="0" animBg="1"/>
      <p:bldP spid="73" grpId="0" bldLvl="0" animBg="1"/>
      <p:bldP spid="60" grpId="0"/>
      <p:bldP spid="61" grpId="0"/>
      <p:bldP spid="65" grpId="0"/>
      <p:bldP spid="66" grpId="0"/>
      <p:bldP spid="43" grpId="0" bldLvl="0" animBg="1"/>
      <p:bldP spid="51" grpId="0" animBg="1" autoUpdateAnimBg="0"/>
      <p:bldP spid="53" grpId="0"/>
      <p:bldP spid="3" grpId="0" bldLvl="0" animBg="1"/>
      <p:bldP spid="12" grpId="0"/>
      <p:bldP spid="1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://img0.imgtn.bdimg.com/it/u=2021784208,1254596546&amp;fm=21&amp;gp=0.jpg"/>
          <p:cNvPicPr>
            <a:picLocks noChangeAspect="1" noChangeArrowheads="1"/>
          </p:cNvPicPr>
          <p:nvPr/>
        </p:nvPicPr>
        <p:blipFill>
          <a:blip r:embed="rId1"/>
          <a:srcRect l="48835"/>
          <a:stretch>
            <a:fillRect/>
          </a:stretch>
        </p:blipFill>
        <p:spPr bwMode="auto">
          <a:xfrm>
            <a:off x="7736661" y="1766886"/>
            <a:ext cx="2144334" cy="2095501"/>
          </a:xfrm>
          <a:prstGeom prst="rect">
            <a:avLst/>
          </a:prstGeom>
          <a:noFill/>
        </p:spPr>
      </p:pic>
      <p:pic>
        <p:nvPicPr>
          <p:cNvPr id="3076" name="Picture 4" descr="http://img4.imgtn.bdimg.com/it/u=3684023267,2155133271&amp;fm=21&amp;gp=0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39937" y="1766886"/>
            <a:ext cx="2286000" cy="2095501"/>
          </a:xfrm>
          <a:prstGeom prst="rect">
            <a:avLst/>
          </a:prstGeom>
          <a:noFill/>
        </p:spPr>
      </p:pic>
      <p:pic>
        <p:nvPicPr>
          <p:cNvPr id="3078" name="Picture 6" descr="http://img5.imgtn.bdimg.com/it/u=779479281,1377014918&amp;fm=21&amp;gp=0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247174" y="1766886"/>
            <a:ext cx="1476375" cy="2095501"/>
          </a:xfrm>
          <a:prstGeom prst="rect">
            <a:avLst/>
          </a:prstGeom>
          <a:noFill/>
        </p:spPr>
      </p:pic>
      <p:sp>
        <p:nvSpPr>
          <p:cNvPr id="13" name="矩形 12"/>
          <p:cNvSpPr/>
          <p:nvPr/>
        </p:nvSpPr>
        <p:spPr>
          <a:xfrm>
            <a:off x="2184362" y="4535517"/>
            <a:ext cx="1997150" cy="646331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en-US" altLang="zh-CN" sz="3600" dirty="0" smtClean="0">
                <a:solidFill>
                  <a:srgbClr val="00B0F0"/>
                </a:solidFill>
                <a:latin typeface="Broadway" pitchFamily="82" charset="0"/>
              </a:rPr>
              <a:t>Canvas</a:t>
            </a:r>
            <a:endParaRPr lang="zh-CN" altLang="en-US" sz="3600" dirty="0">
              <a:solidFill>
                <a:srgbClr val="00B0F0"/>
              </a:solidFill>
              <a:latin typeface="Broadway" pitchFamily="82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247174" y="4535517"/>
            <a:ext cx="1568250" cy="646331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en-US" altLang="zh-CN" sz="3600" dirty="0" smtClean="0">
                <a:solidFill>
                  <a:srgbClr val="00B0F0"/>
                </a:solidFill>
                <a:latin typeface="Broadway" pitchFamily="82" charset="0"/>
              </a:rPr>
              <a:t>Paint</a:t>
            </a:r>
            <a:endParaRPr lang="zh-CN" altLang="en-US" sz="3600" dirty="0">
              <a:solidFill>
                <a:srgbClr val="00B0F0"/>
              </a:solidFill>
              <a:latin typeface="Broadway" pitchFamily="82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8070293" y="4535517"/>
            <a:ext cx="1477071" cy="646331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en-US" altLang="zh-CN" sz="3600" dirty="0" smtClean="0">
                <a:solidFill>
                  <a:srgbClr val="00B0F0"/>
                </a:solidFill>
                <a:latin typeface="Broadway" pitchFamily="82" charset="0"/>
              </a:rPr>
              <a:t>Draw</a:t>
            </a:r>
            <a:endParaRPr lang="zh-CN" altLang="en-US" sz="3600" dirty="0">
              <a:solidFill>
                <a:srgbClr val="00B0F0"/>
              </a:solidFill>
              <a:latin typeface="Broadway" pitchFamily="82" charset="0"/>
            </a:endParaRPr>
          </a:p>
        </p:txBody>
      </p:sp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990" y="370840"/>
            <a:ext cx="4201795" cy="817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kumimoji="1" lang="zh-CN" altLang="en-US" sz="266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自定义</a:t>
            </a:r>
            <a:r>
              <a:rPr kumimoji="1" lang="en-US" altLang="zh-CN" sz="266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view</a:t>
            </a:r>
            <a:endParaRPr kumimoji="1" lang="zh-CN" altLang="en-US" sz="266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defTabSz="1218565"/>
            <a:endParaRPr lang="zh-CN" altLang="en-US" sz="266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37845" y="779780"/>
            <a:ext cx="1199515" cy="76200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graphicFrame>
        <p:nvGraphicFramePr>
          <p:cNvPr id="10" name="表格 9"/>
          <p:cNvGraphicFramePr>
            <a:graphicFrameLocks noGrp="1"/>
          </p:cNvGraphicFramePr>
          <p:nvPr/>
        </p:nvGraphicFramePr>
        <p:xfrm>
          <a:off x="537845" y="1188720"/>
          <a:ext cx="11649075" cy="4763770"/>
        </p:xfrm>
        <a:graphic>
          <a:graphicData uri="http://schemas.openxmlformats.org/drawingml/2006/table">
            <a:tbl>
              <a:tblPr/>
              <a:tblGrid>
                <a:gridCol w="1451610"/>
                <a:gridCol w="4203700"/>
                <a:gridCol w="5993765"/>
              </a:tblGrid>
              <a:tr h="531495">
                <a:tc>
                  <a:txBody>
                    <a:bodyPr/>
                    <a:p>
                      <a:pPr algn="l" fontAlgn="t"/>
                      <a:r>
                        <a:rPr lang="en-US" sz="1600" b="0" dirty="0">
                          <a:solidFill>
                            <a:srgbClr val="FFFF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Category</a:t>
                      </a:r>
                      <a:endParaRPr lang="en-US" sz="1600" b="0" dirty="0">
                        <a:solidFill>
                          <a:srgbClr val="FFFF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459" marR="36459" marT="12153" marB="1215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p>
                      <a:pPr algn="l" fontAlgn="t"/>
                      <a:r>
                        <a:rPr lang="en-US" sz="1600" b="0" dirty="0">
                          <a:solidFill>
                            <a:srgbClr val="FFFF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Methods</a:t>
                      </a:r>
                      <a:endParaRPr lang="en-US" sz="1600" b="0" dirty="0">
                        <a:solidFill>
                          <a:srgbClr val="FFFF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459" marR="36459" marT="12153" marB="1215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p>
                      <a:pPr algn="l" fontAlgn="t"/>
                      <a:r>
                        <a:rPr lang="en-US" sz="1600" b="0" dirty="0">
                          <a:solidFill>
                            <a:srgbClr val="FFFF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Description</a:t>
                      </a:r>
                      <a:endParaRPr lang="en-US" sz="1600" b="0" dirty="0">
                        <a:solidFill>
                          <a:srgbClr val="FFFF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459" marR="36459" marT="12153" marB="1215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99"/>
                    </a:solidFill>
                  </a:tcPr>
                </a:tc>
              </a:tr>
              <a:tr h="458470">
                <a:tc rowSpan="3">
                  <a:txBody>
                    <a:bodyPr/>
                    <a:p>
                      <a:pPr algn="l" fontAlgn="t"/>
                      <a:r>
                        <a:rPr lang="zh-CN" altLang="en-US" sz="1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布局相关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459" marR="36459" marT="12153" marB="12153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p>
                      <a:pPr algn="l" fontAlgn="t"/>
                      <a:r>
                        <a:rPr lang="en-US" sz="1600" u="none" strike="noStrike" dirty="0" err="1">
                          <a:solidFill>
                            <a:srgbClr val="258AA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3" action="ppaction://hlinkfile"/>
                        </a:rPr>
                        <a:t>onMeasure</a:t>
                      </a:r>
                      <a:r>
                        <a:rPr lang="en-US" sz="1600" u="none" strike="noStrike" dirty="0">
                          <a:solidFill>
                            <a:srgbClr val="258AA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3" action="ppaction://hlinkfile"/>
                        </a:rPr>
                        <a:t>(</a:t>
                      </a:r>
                      <a:r>
                        <a:rPr lang="en-US" sz="1600" u="none" strike="noStrike" dirty="0" err="1">
                          <a:solidFill>
                            <a:srgbClr val="258AA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3" action="ppaction://hlinkfile"/>
                        </a:rPr>
                        <a:t>int</a:t>
                      </a:r>
                      <a:r>
                        <a:rPr lang="en-US" sz="1600" u="none" strike="noStrike" dirty="0">
                          <a:solidFill>
                            <a:srgbClr val="258AA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3" action="ppaction://hlinkfile"/>
                        </a:rPr>
                        <a:t>, </a:t>
                      </a:r>
                      <a:r>
                        <a:rPr lang="en-US" sz="1600" u="none" strike="noStrike" dirty="0" err="1">
                          <a:solidFill>
                            <a:srgbClr val="258AA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3" action="ppaction://hlinkfile"/>
                        </a:rPr>
                        <a:t>int</a:t>
                      </a:r>
                      <a:r>
                        <a:rPr lang="en-US" sz="1600" u="none" strike="noStrike" dirty="0">
                          <a:solidFill>
                            <a:srgbClr val="258AA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3" action="ppaction://hlinkfile"/>
                        </a:rPr>
                        <a:t>)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459" marR="36459" marT="12153" marB="12153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p>
                      <a:pPr algn="l" fontAlgn="t"/>
                      <a:r>
                        <a:rPr lang="zh-CN" altLang="en-US" sz="1600" dirty="0" smtClean="0"/>
                        <a:t>如果需要改变</a:t>
                      </a:r>
                      <a:r>
                        <a:rPr lang="en-US" altLang="zh-CN" sz="1600" dirty="0" smtClean="0"/>
                        <a:t>view</a:t>
                      </a:r>
                      <a:r>
                        <a:rPr lang="zh-CN" altLang="en-US" sz="1600" dirty="0" smtClean="0"/>
                        <a:t>的大小，那么需要重写该方法</a:t>
                      </a:r>
                      <a:endParaRPr lang="en-US" altLang="zh-CN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459" marR="36459" marT="12153" marB="12153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</a:tr>
              <a:tr h="817245">
                <a:tc vMerge="1">
                  <a:tcPr/>
                </a:tc>
                <a:tc>
                  <a:txBody>
                    <a:bodyPr/>
                    <a:p>
                      <a:pPr algn="l" fontAlgn="t"/>
                      <a:r>
                        <a:rPr lang="en-US" sz="1600" u="none" strike="noStrike">
                          <a:solidFill>
                            <a:srgbClr val="258AA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3" action="ppaction://hlinkfile"/>
                        </a:rPr>
                        <a:t>onLayout(boolean, int, int, int, int)</a:t>
                      </a:r>
                      <a:endParaRPr 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459" marR="36459" marT="12153" marB="12153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p>
                      <a:pPr algn="l" fontAlgn="t"/>
                      <a:r>
                        <a:rPr lang="zh-CN" altLang="en-US" sz="1600" dirty="0" smtClean="0"/>
                        <a:t>如果需要改变</a:t>
                      </a:r>
                      <a:r>
                        <a:rPr lang="en-US" altLang="zh-CN" sz="1600" dirty="0" smtClean="0"/>
                        <a:t>View</a:t>
                      </a:r>
                      <a:r>
                        <a:rPr lang="zh-CN" altLang="en-US" sz="1600" dirty="0" smtClean="0"/>
                        <a:t>的（在父控件的）位置，那么需要重写</a:t>
                      </a:r>
                      <a:r>
                        <a:rPr lang="en-US" altLang="zh-CN" sz="1600" dirty="0" err="1" smtClean="0"/>
                        <a:t>OnLayout</a:t>
                      </a:r>
                      <a:r>
                        <a:rPr lang="zh-CN" altLang="en-US" sz="1600" dirty="0" smtClean="0"/>
                        <a:t>方法。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459" marR="36459" marT="12153" marB="12153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</a:tr>
              <a:tr h="427990">
                <a:tc vMerge="1">
                  <a:tcPr/>
                </a:tc>
                <a:tc>
                  <a:txBody>
                    <a:bodyPr/>
                    <a:p>
                      <a:pPr algn="l" fontAlgn="t"/>
                      <a:r>
                        <a:rPr lang="en-US" sz="1600" u="none" strike="noStrike" dirty="0" err="1">
                          <a:solidFill>
                            <a:srgbClr val="258AA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3" action="ppaction://hlinkfile"/>
                        </a:rPr>
                        <a:t>onSizeChanged</a:t>
                      </a:r>
                      <a:r>
                        <a:rPr lang="en-US" sz="1600" u="none" strike="noStrike" dirty="0">
                          <a:solidFill>
                            <a:srgbClr val="258AA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3" action="ppaction://hlinkfile"/>
                        </a:rPr>
                        <a:t>(</a:t>
                      </a:r>
                      <a:r>
                        <a:rPr lang="en-US" sz="1600" u="none" strike="noStrike" dirty="0" err="1">
                          <a:solidFill>
                            <a:srgbClr val="258AA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3" action="ppaction://hlinkfile"/>
                        </a:rPr>
                        <a:t>int</a:t>
                      </a:r>
                      <a:r>
                        <a:rPr lang="en-US" sz="1600" u="none" strike="noStrike" dirty="0">
                          <a:solidFill>
                            <a:srgbClr val="258AA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3" action="ppaction://hlinkfile"/>
                        </a:rPr>
                        <a:t>, </a:t>
                      </a:r>
                      <a:r>
                        <a:rPr lang="en-US" sz="1600" u="none" strike="noStrike" dirty="0" err="1">
                          <a:solidFill>
                            <a:srgbClr val="258AA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3" action="ppaction://hlinkfile"/>
                        </a:rPr>
                        <a:t>int</a:t>
                      </a:r>
                      <a:r>
                        <a:rPr lang="en-US" sz="1600" u="none" strike="noStrike" dirty="0">
                          <a:solidFill>
                            <a:srgbClr val="258AA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3" action="ppaction://hlinkfile"/>
                        </a:rPr>
                        <a:t>, </a:t>
                      </a:r>
                      <a:r>
                        <a:rPr lang="en-US" sz="1600" u="none" strike="noStrike" dirty="0" err="1">
                          <a:solidFill>
                            <a:srgbClr val="258AA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3" action="ppaction://hlinkfile"/>
                        </a:rPr>
                        <a:t>int</a:t>
                      </a:r>
                      <a:r>
                        <a:rPr lang="en-US" sz="1600" u="none" strike="noStrike" dirty="0">
                          <a:solidFill>
                            <a:srgbClr val="258AA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3" action="ppaction://hlinkfile"/>
                        </a:rPr>
                        <a:t>, </a:t>
                      </a:r>
                      <a:r>
                        <a:rPr lang="en-US" sz="1600" u="none" strike="noStrike" dirty="0" err="1">
                          <a:solidFill>
                            <a:srgbClr val="258AA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3" action="ppaction://hlinkfile"/>
                        </a:rPr>
                        <a:t>int</a:t>
                      </a:r>
                      <a:r>
                        <a:rPr lang="en-US" sz="1600" u="none" strike="noStrike" dirty="0">
                          <a:solidFill>
                            <a:srgbClr val="258AA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3" action="ppaction://hlinkfile"/>
                        </a:rPr>
                        <a:t>)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459" marR="36459" marT="12153" marB="12153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p>
                      <a:pPr algn="l" fontAlgn="t"/>
                      <a:r>
                        <a:rPr lang="zh-CN" altLang="en-US" sz="1600" dirty="0" smtClean="0"/>
                        <a:t>在布局发生变化时的回调函数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459" marR="36459" marT="12153" marB="12153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</a:tr>
              <a:tr h="817245">
                <a:tc>
                  <a:txBody>
                    <a:bodyPr/>
                    <a:p>
                      <a:pPr algn="l" fontAlgn="t"/>
                      <a:r>
                        <a:rPr lang="zh-CN" altLang="en-US" sz="1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绘制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459" marR="36459" marT="12153" marB="12153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p>
                      <a:pPr algn="l" fontAlgn="t"/>
                      <a:r>
                        <a:rPr lang="en-US" sz="1600" u="none" strike="noStrike">
                          <a:solidFill>
                            <a:srgbClr val="258AA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3" action="ppaction://hlinkfile"/>
                        </a:rPr>
                        <a:t>onDraw(android.graphics.Canvas)</a:t>
                      </a:r>
                      <a:endParaRPr 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459" marR="36459" marT="12153" marB="12153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p>
                      <a:pPr algn="l" fontAlgn="t"/>
                      <a:r>
                        <a:rPr lang="zh-CN" altLang="en-US" sz="1600" dirty="0" smtClean="0"/>
                        <a:t>如果需要改变</a:t>
                      </a:r>
                      <a:r>
                        <a:rPr lang="en-US" altLang="zh-CN" sz="1600" dirty="0" smtClean="0"/>
                        <a:t>View</a:t>
                      </a:r>
                      <a:r>
                        <a:rPr lang="zh-CN" altLang="en-US" sz="1600" dirty="0" smtClean="0"/>
                        <a:t>绘制的图像，那么需要重写该方法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459" marR="36459" marT="12153" marB="12153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</a:tr>
              <a:tr h="427355">
                <a:tc rowSpan="4">
                  <a:txBody>
                    <a:bodyPr/>
                    <a:p>
                      <a:pPr algn="l" fontAlgn="t"/>
                      <a:r>
                        <a:rPr lang="zh-CN" altLang="en-US" sz="1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事件处理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459" marR="36459" marT="12153" marB="12153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p>
                      <a:pPr algn="l" fontAlgn="t"/>
                      <a:r>
                        <a:rPr lang="en-US" sz="1600" u="none" strike="noStrike">
                          <a:solidFill>
                            <a:srgbClr val="258AA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3" action="ppaction://hlinkfile"/>
                        </a:rPr>
                        <a:t>onKeyDown(int, KeyEvent)</a:t>
                      </a:r>
                      <a:endParaRPr 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459" marR="36459" marT="12153" marB="12153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p>
                      <a:pPr algn="l" fontAlgn="t"/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Called when a new hardware key event occurs.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459" marR="36459" marT="12153" marB="12153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</a:tr>
              <a:tr h="427990">
                <a:tc vMerge="1">
                  <a:tcPr/>
                </a:tc>
                <a:tc>
                  <a:txBody>
                    <a:bodyPr/>
                    <a:p>
                      <a:pPr algn="l" fontAlgn="t"/>
                      <a:r>
                        <a:rPr lang="en-US" sz="1600" u="none" strike="noStrike" dirty="0" err="1">
                          <a:solidFill>
                            <a:srgbClr val="258AA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3" action="ppaction://hlinkfile"/>
                        </a:rPr>
                        <a:t>onKeyUp</a:t>
                      </a:r>
                      <a:r>
                        <a:rPr lang="en-US" sz="1600" u="none" strike="noStrike" dirty="0">
                          <a:solidFill>
                            <a:srgbClr val="258AA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3" action="ppaction://hlinkfile"/>
                        </a:rPr>
                        <a:t>(</a:t>
                      </a:r>
                      <a:r>
                        <a:rPr lang="en-US" sz="1600" u="none" strike="noStrike" dirty="0" err="1">
                          <a:solidFill>
                            <a:srgbClr val="258AA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3" action="ppaction://hlinkfile"/>
                        </a:rPr>
                        <a:t>int</a:t>
                      </a:r>
                      <a:r>
                        <a:rPr lang="en-US" sz="1600" u="none" strike="noStrike" dirty="0">
                          <a:solidFill>
                            <a:srgbClr val="258AA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3" action="ppaction://hlinkfile"/>
                        </a:rPr>
                        <a:t>, </a:t>
                      </a:r>
                      <a:r>
                        <a:rPr lang="en-US" sz="1600" u="none" strike="noStrike" dirty="0" err="1">
                          <a:solidFill>
                            <a:srgbClr val="258AA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3" action="ppaction://hlinkfile"/>
                        </a:rPr>
                        <a:t>KeyEvent</a:t>
                      </a:r>
                      <a:r>
                        <a:rPr lang="en-US" sz="1600" u="none" strike="noStrike" dirty="0">
                          <a:solidFill>
                            <a:srgbClr val="258AA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3" action="ppaction://hlinkfile"/>
                        </a:rPr>
                        <a:t>)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459" marR="36459" marT="12153" marB="12153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p>
                      <a:pPr algn="l" fontAlgn="t"/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Called when a hardware key up event occurs.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459" marR="36459" marT="12153" marB="12153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</a:tr>
              <a:tr h="428625">
                <a:tc vMerge="1">
                  <a:tcPr/>
                </a:tc>
                <a:tc>
                  <a:txBody>
                    <a:bodyPr/>
                    <a:p>
                      <a:pPr algn="l" fontAlgn="t"/>
                      <a:r>
                        <a:rPr lang="en-US" sz="1600" u="none" strike="noStrike" dirty="0" err="1">
                          <a:solidFill>
                            <a:srgbClr val="258AA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3" action="ppaction://hlinkfile"/>
                        </a:rPr>
                        <a:t>onTrackballEvent</a:t>
                      </a:r>
                      <a:r>
                        <a:rPr lang="en-US" sz="1600" u="none" strike="noStrike" dirty="0">
                          <a:solidFill>
                            <a:srgbClr val="258AA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3" action="ppaction://hlinkfile"/>
                        </a:rPr>
                        <a:t>(</a:t>
                      </a:r>
                      <a:r>
                        <a:rPr lang="en-US" sz="1600" u="none" strike="noStrike" dirty="0" err="1">
                          <a:solidFill>
                            <a:srgbClr val="258AA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3" action="ppaction://hlinkfile"/>
                        </a:rPr>
                        <a:t>MotionEvent</a:t>
                      </a:r>
                      <a:r>
                        <a:rPr lang="en-US" sz="1600" u="none" strike="noStrike" dirty="0">
                          <a:solidFill>
                            <a:srgbClr val="258AA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3" action="ppaction://hlinkfile"/>
                        </a:rPr>
                        <a:t>)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459" marR="36459" marT="12153" marB="12153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p>
                      <a:pPr algn="l" fontAlgn="t"/>
                      <a:r>
                        <a:rPr lang="zh-CN" altLang="en-US" sz="1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轨迹球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459" marR="36459" marT="12153" marB="12153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</a:tr>
              <a:tr h="427355">
                <a:tc vMerge="1">
                  <a:tcPr/>
                </a:tc>
                <a:tc>
                  <a:txBody>
                    <a:bodyPr/>
                    <a:p>
                      <a:pPr algn="l" fontAlgn="t"/>
                      <a:r>
                        <a:rPr lang="en-US" sz="1600" u="none" strike="noStrike">
                          <a:solidFill>
                            <a:srgbClr val="258AA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3" action="ppaction://hlinkfile"/>
                        </a:rPr>
                        <a:t>onTouchEvent(MotionEvent)</a:t>
                      </a:r>
                      <a:endParaRPr 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459" marR="36459" marT="12153" marB="12153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p>
                      <a:pPr algn="l" fontAlgn="t"/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Called when a touch screen motion event occurs.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459" marR="36459" marT="12153" marB="12153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</a:tr>
            </a:tbl>
          </a:graphicData>
        </a:graphic>
      </p:graphicFrame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990" y="370840"/>
            <a:ext cx="4201795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kumimoji="1" lang="zh-CN" altLang="en-US" sz="266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自定义</a:t>
            </a:r>
            <a:r>
              <a:rPr kumimoji="1" lang="en-US" altLang="zh-CN" sz="266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view</a:t>
            </a:r>
            <a:endParaRPr lang="zh-CN" altLang="en-US" sz="266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37845" y="779780"/>
            <a:ext cx="1199515" cy="76200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graphicFrame>
        <p:nvGraphicFramePr>
          <p:cNvPr id="13" name="表格 12"/>
          <p:cNvGraphicFramePr>
            <a:graphicFrameLocks noGrp="1"/>
          </p:cNvGraphicFramePr>
          <p:nvPr/>
        </p:nvGraphicFramePr>
        <p:xfrm>
          <a:off x="537845" y="1220470"/>
          <a:ext cx="8559800" cy="24466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99660"/>
                <a:gridCol w="3660140"/>
              </a:tblGrid>
              <a:tr h="386080">
                <a:tc>
                  <a:txBody>
                    <a:bodyPr/>
                    <a:p>
                      <a:pPr algn="ctr"/>
                      <a:r>
                        <a:rPr lang="zh-CN" altLang="en-US" dirty="0" smtClean="0"/>
                        <a:t>方法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p>
                      <a:pPr algn="ctr"/>
                      <a:r>
                        <a:rPr lang="zh-CN" altLang="en-US" dirty="0" smtClean="0"/>
                        <a:t>描述</a:t>
                      </a:r>
                      <a:endParaRPr lang="zh-CN" altLang="en-US" dirty="0"/>
                    </a:p>
                  </a:txBody>
                  <a:tcPr/>
                </a:tc>
              </a:tr>
              <a:tr h="385445">
                <a:tc>
                  <a:txBody>
                    <a:bodyPr/>
                    <a:p>
                      <a:r>
                        <a:rPr lang="en-US" altLang="zh-CN" dirty="0" smtClean="0"/>
                        <a:t>invalidate()</a:t>
                      </a:r>
                      <a:r>
                        <a:rPr lang="zh-CN" altLang="en-US" dirty="0" smtClean="0"/>
                        <a:t> 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p>
                      <a:r>
                        <a:rPr lang="zh-CN" altLang="en-US" dirty="0" smtClean="0"/>
                        <a:t>整个</a:t>
                      </a:r>
                      <a:r>
                        <a:rPr lang="en-US" altLang="zh-CN" dirty="0" smtClean="0"/>
                        <a:t>view</a:t>
                      </a:r>
                      <a:r>
                        <a:rPr lang="zh-CN" altLang="en-US" dirty="0" smtClean="0"/>
                        <a:t>刷新 </a:t>
                      </a:r>
                      <a:endParaRPr lang="zh-CN" altLang="en-US" dirty="0"/>
                    </a:p>
                  </a:txBody>
                  <a:tcPr anchor="ctr"/>
                </a:tc>
              </a:tr>
              <a:tr h="614045">
                <a:tc>
                  <a:txBody>
                    <a:bodyPr/>
                    <a:p>
                      <a:r>
                        <a:rPr lang="en-US" altLang="zh-CN" dirty="0" smtClean="0"/>
                        <a:t>invalidate(</a:t>
                      </a:r>
                      <a:r>
                        <a:rPr lang="en-US" altLang="zh-CN" dirty="0" err="1" smtClean="0"/>
                        <a:t>int</a:t>
                      </a:r>
                      <a:r>
                        <a:rPr lang="en-US" altLang="zh-CN" dirty="0" smtClean="0"/>
                        <a:t> l</a:t>
                      </a:r>
                      <a:r>
                        <a:rPr lang="zh-CN" altLang="en-US" dirty="0" smtClean="0"/>
                        <a:t>，</a:t>
                      </a:r>
                      <a:r>
                        <a:rPr lang="en-US" altLang="zh-CN" dirty="0" err="1" smtClean="0"/>
                        <a:t>int</a:t>
                      </a:r>
                      <a:r>
                        <a:rPr lang="en-US" altLang="zh-CN" dirty="0" smtClean="0"/>
                        <a:t> t</a:t>
                      </a:r>
                      <a:r>
                        <a:rPr lang="zh-CN" altLang="en-US" dirty="0" smtClean="0"/>
                        <a:t>，</a:t>
                      </a:r>
                      <a:r>
                        <a:rPr lang="en-US" altLang="zh-CN" dirty="0" err="1" smtClean="0"/>
                        <a:t>int</a:t>
                      </a:r>
                      <a:r>
                        <a:rPr lang="en-US" altLang="zh-CN" dirty="0" smtClean="0"/>
                        <a:t> r</a:t>
                      </a:r>
                      <a:r>
                        <a:rPr lang="zh-CN" altLang="en-US" dirty="0" smtClean="0"/>
                        <a:t>，</a:t>
                      </a:r>
                      <a:r>
                        <a:rPr lang="en-US" altLang="zh-CN" dirty="0" err="1" smtClean="0"/>
                        <a:t>int</a:t>
                      </a:r>
                      <a:r>
                        <a:rPr lang="en-US" altLang="zh-CN" dirty="0" smtClean="0"/>
                        <a:t> b) 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p>
                      <a:r>
                        <a:rPr lang="zh-CN" altLang="en-US" dirty="0" smtClean="0"/>
                        <a:t>刷新局部</a:t>
                      </a:r>
                      <a:endParaRPr lang="zh-CN" altLang="en-US" dirty="0"/>
                    </a:p>
                  </a:txBody>
                  <a:tcPr anchor="ctr"/>
                </a:tc>
              </a:tr>
              <a:tr h="386080">
                <a:tc>
                  <a:txBody>
                    <a:bodyPr/>
                    <a:p>
                      <a:r>
                        <a:rPr lang="en-US" altLang="zh-CN" dirty="0" smtClean="0"/>
                        <a:t>invalidate(</a:t>
                      </a:r>
                      <a:r>
                        <a:rPr lang="en-US" altLang="zh-CN" dirty="0" err="1" smtClean="0"/>
                        <a:t>Rect</a:t>
                      </a:r>
                      <a:r>
                        <a:rPr lang="en-US" altLang="zh-CN" dirty="0" smtClean="0"/>
                        <a:t> dirty) 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p>
                      <a:r>
                        <a:rPr lang="zh-CN" altLang="en-US" dirty="0" smtClean="0"/>
                        <a:t>刷新一个矩形区域</a:t>
                      </a:r>
                      <a:endParaRPr lang="zh-CN" altLang="en-US" dirty="0"/>
                    </a:p>
                  </a:txBody>
                  <a:tcPr anchor="ctr"/>
                </a:tc>
              </a:tr>
              <a:tr h="675005">
                <a:tc>
                  <a:txBody>
                    <a:bodyPr/>
                    <a:p>
                      <a:r>
                        <a:rPr lang="en-US" altLang="zh-CN" dirty="0" err="1" smtClean="0"/>
                        <a:t>invalidateDrawable</a:t>
                      </a:r>
                      <a:r>
                        <a:rPr lang="en-US" altLang="zh-CN" dirty="0" smtClean="0"/>
                        <a:t>(</a:t>
                      </a:r>
                      <a:r>
                        <a:rPr lang="en-US" altLang="zh-CN" dirty="0" err="1" smtClean="0"/>
                        <a:t>Drawable</a:t>
                      </a:r>
                      <a:r>
                        <a:rPr lang="en-US" altLang="zh-CN" dirty="0" smtClean="0"/>
                        <a:t> </a:t>
                      </a:r>
                      <a:r>
                        <a:rPr lang="en-US" altLang="zh-CN" dirty="0" err="1" smtClean="0"/>
                        <a:t>drawable</a:t>
                      </a:r>
                      <a:r>
                        <a:rPr lang="en-US" altLang="zh-CN" dirty="0" smtClean="0"/>
                        <a:t>) 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p>
                      <a:r>
                        <a:rPr lang="zh-CN" altLang="en-US" dirty="0" smtClean="0"/>
                        <a:t>刷新一个特定的</a:t>
                      </a:r>
                      <a:r>
                        <a:rPr lang="en-US" altLang="zh-CN" dirty="0" err="1" smtClean="0"/>
                        <a:t>Drawable</a:t>
                      </a:r>
                      <a:endParaRPr lang="zh-CN" altLang="en-US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9" name="矩形 8"/>
          <p:cNvSpPr/>
          <p:nvPr/>
        </p:nvSpPr>
        <p:spPr>
          <a:xfrm>
            <a:off x="554990" y="4225925"/>
            <a:ext cx="9345930" cy="133794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50000"/>
              </a:lnSpc>
            </a:pPr>
            <a:r>
              <a:rPr lang="zh-CN" altLang="en-US" dirty="0" smtClean="0"/>
              <a:t>函数的主要作用是请求</a:t>
            </a:r>
            <a:r>
              <a:rPr lang="en-US" altLang="zh-CN" dirty="0" smtClean="0"/>
              <a:t>View</a:t>
            </a:r>
            <a:r>
              <a:rPr lang="zh-CN" altLang="en-US" dirty="0" smtClean="0"/>
              <a:t>树进行重绘，该函数可以由应用程序调用，或者由系统函数间接调用，例如</a:t>
            </a:r>
            <a:r>
              <a:rPr lang="en-US" altLang="zh-CN" dirty="0" err="1" smtClean="0"/>
              <a:t>setEnable</a:t>
            </a:r>
            <a:r>
              <a:rPr lang="en-US" altLang="zh-CN" dirty="0" smtClean="0"/>
              <a:t>(), </a:t>
            </a:r>
            <a:r>
              <a:rPr lang="en-US" altLang="zh-CN" dirty="0" err="1" smtClean="0"/>
              <a:t>setSelected</a:t>
            </a:r>
            <a:r>
              <a:rPr lang="en-US" altLang="zh-CN" dirty="0" smtClean="0"/>
              <a:t>(), </a:t>
            </a:r>
            <a:r>
              <a:rPr lang="en-US" altLang="zh-CN" dirty="0" err="1" smtClean="0"/>
              <a:t>setVisiblity</a:t>
            </a:r>
            <a:r>
              <a:rPr lang="en-US" altLang="zh-CN" dirty="0" smtClean="0"/>
              <a:t>()</a:t>
            </a:r>
            <a:r>
              <a:rPr lang="zh-CN" altLang="en-US" dirty="0" smtClean="0"/>
              <a:t>都会间接调用到</a:t>
            </a:r>
            <a:r>
              <a:rPr lang="en-US" altLang="zh-CN" dirty="0" smtClean="0"/>
              <a:t>invalidate()</a:t>
            </a:r>
            <a:r>
              <a:rPr lang="zh-CN" altLang="en-US" dirty="0" smtClean="0"/>
              <a:t>来请求</a:t>
            </a:r>
            <a:r>
              <a:rPr lang="en-US" altLang="zh-CN" dirty="0" smtClean="0"/>
              <a:t>View</a:t>
            </a:r>
            <a:r>
              <a:rPr lang="zh-CN" altLang="en-US" dirty="0" smtClean="0"/>
              <a:t>树重绘，更新</a:t>
            </a:r>
            <a:r>
              <a:rPr lang="en-US" altLang="zh-CN" dirty="0" smtClean="0"/>
              <a:t>View</a:t>
            </a:r>
            <a:r>
              <a:rPr lang="zh-CN" altLang="en-US" dirty="0" smtClean="0"/>
              <a:t>树的显示。</a:t>
            </a:r>
            <a:endParaRPr lang="en-US" altLang="zh-CN" b="1" dirty="0" smtClean="0">
              <a:solidFill>
                <a:srgbClr val="92D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3674541" y="2533171"/>
            <a:ext cx="4841903" cy="830997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en-US" altLang="zh-CN" sz="4800" b="1" dirty="0" smtClean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Paint</a:t>
            </a:r>
            <a:r>
              <a:rPr lang="zh-CN" altLang="en-US" sz="4800" b="1" dirty="0" smtClean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的常用方法</a:t>
            </a:r>
            <a:endParaRPr lang="zh-CN" altLang="en-US" sz="4800" dirty="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990" y="370840"/>
            <a:ext cx="4201795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kumimoji="1" lang="en-US" altLang="zh-CN" sz="266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Paint</a:t>
            </a:r>
            <a:r>
              <a:rPr kumimoji="1" lang="zh-CN" altLang="en-US" sz="266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常用方法</a:t>
            </a:r>
            <a:endParaRPr lang="zh-CN" altLang="en-US" sz="266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37845" y="779780"/>
            <a:ext cx="1199515" cy="76200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3" name="矩形 12"/>
          <p:cNvSpPr/>
          <p:nvPr/>
        </p:nvSpPr>
        <p:spPr>
          <a:xfrm>
            <a:off x="537932" y="1104899"/>
            <a:ext cx="8420880" cy="646331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zh-CN" dirty="0" smtClean="0"/>
              <a:t>Paint</a:t>
            </a:r>
            <a:r>
              <a:rPr lang="zh-CN" altLang="en-US" dirty="0" smtClean="0"/>
              <a:t>类主要用于设置绘制风格：包括画笔的颜色画笔触笔粗细、填充风格及文字的特征</a:t>
            </a:r>
            <a:endParaRPr lang="zh-CN" altLang="en-US" dirty="0"/>
          </a:p>
        </p:txBody>
      </p:sp>
      <p:graphicFrame>
        <p:nvGraphicFramePr>
          <p:cNvPr id="10" name="表格 9"/>
          <p:cNvGraphicFramePr>
            <a:graphicFrameLocks noGrp="1"/>
          </p:cNvGraphicFramePr>
          <p:nvPr>
            <p:custDataLst>
              <p:tags r:id="rId3"/>
            </p:custDataLst>
          </p:nvPr>
        </p:nvGraphicFramePr>
        <p:xfrm>
          <a:off x="554990" y="2058035"/>
          <a:ext cx="11628120" cy="38068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14060"/>
                <a:gridCol w="5814060"/>
              </a:tblGrid>
              <a:tr h="436245">
                <a:tc>
                  <a:txBody>
                    <a:bodyPr/>
                    <a:p>
                      <a:pPr algn="ctr"/>
                      <a:r>
                        <a:rPr lang="zh-CN" altLang="en-US" dirty="0" smtClean="0"/>
                        <a:t>方法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p>
                      <a:pPr algn="ctr"/>
                      <a:r>
                        <a:rPr lang="zh-CN" altLang="en-US" dirty="0" smtClean="0"/>
                        <a:t>简要说明</a:t>
                      </a:r>
                      <a:endParaRPr lang="zh-CN" altLang="en-US" dirty="0"/>
                    </a:p>
                  </a:txBody>
                  <a:tcPr/>
                </a:tc>
              </a:tr>
              <a:tr h="436245">
                <a:tc>
                  <a:txBody>
                    <a:bodyPr/>
                    <a:p>
                      <a:r>
                        <a:rPr lang="en-US" altLang="zh-CN" sz="1800" b="0" i="0" u="none" strike="noStrike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4" action="ppaction://hlinkfile"/>
                        </a:rPr>
                        <a:t>setARGB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zh-CN" sz="1800" b="0" i="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a, </a:t>
                      </a:r>
                      <a:r>
                        <a:rPr lang="en-US" altLang="zh-CN" sz="1800" b="0" i="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r, </a:t>
                      </a:r>
                      <a:r>
                        <a:rPr lang="en-US" altLang="zh-CN" sz="1800" b="0" i="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g, </a:t>
                      </a:r>
                      <a:r>
                        <a:rPr lang="en-US" altLang="zh-CN" sz="1800" b="0" i="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b)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p>
                      <a:r>
                        <a:rPr lang="zh-CN" altLang="en-US" dirty="0" smtClean="0"/>
                        <a:t>设置颜色</a:t>
                      </a:r>
                      <a:endParaRPr lang="zh-CN" altLang="en-US" dirty="0"/>
                    </a:p>
                  </a:txBody>
                  <a:tcPr/>
                </a:tc>
              </a:tr>
              <a:tr h="436245">
                <a:tc>
                  <a:txBody>
                    <a:bodyPr/>
                    <a:p>
                      <a:r>
                        <a:rPr lang="en-US" altLang="zh-CN" sz="1800" b="0" i="0" u="none" strike="noStrike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4" action="ppaction://hlinkfile"/>
                        </a:rPr>
                        <a:t>setAlpha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zh-CN" sz="1800" b="0" i="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a)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p>
                      <a:r>
                        <a:rPr lang="zh-CN" altLang="en-US" dirty="0" smtClean="0"/>
                        <a:t>设置透明度</a:t>
                      </a:r>
                      <a:endParaRPr lang="zh-CN" altLang="en-US" dirty="0"/>
                    </a:p>
                  </a:txBody>
                  <a:tcPr/>
                </a:tc>
              </a:tr>
              <a:tr h="436245">
                <a:tc>
                  <a:txBody>
                    <a:bodyPr/>
                    <a:p>
                      <a:r>
                        <a:rPr lang="en-US" altLang="zh-CN" sz="1800" b="0" i="0" u="none" strike="noStrike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4" action="ppaction://hlinkfile"/>
                        </a:rPr>
                        <a:t>setAntiAlias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zh-CN" sz="1800" b="0" i="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boolean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0" i="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aa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p>
                      <a:r>
                        <a:rPr lang="zh-CN" altLang="en-US" dirty="0" smtClean="0"/>
                        <a:t>设置是否抗锯齿</a:t>
                      </a:r>
                      <a:endParaRPr lang="zh-CN" altLang="en-US" dirty="0"/>
                    </a:p>
                  </a:txBody>
                  <a:tcPr/>
                </a:tc>
              </a:tr>
              <a:tr h="436245">
                <a:tc>
                  <a:txBody>
                    <a:bodyPr/>
                    <a:p>
                      <a:r>
                        <a:rPr lang="en-US" altLang="zh-CN" sz="1800" b="0" i="0" u="none" strike="noStrike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4" action="ppaction://hlinkfile"/>
                        </a:rPr>
                        <a:t>setColor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zh-CN" sz="1800" b="0" i="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color)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p>
                      <a:r>
                        <a:rPr lang="zh-CN" altLang="en-US" dirty="0" smtClean="0"/>
                        <a:t>设置颜色</a:t>
                      </a:r>
                      <a:endParaRPr lang="zh-CN" altLang="en-US" dirty="0"/>
                    </a:p>
                  </a:txBody>
                  <a:tcPr/>
                </a:tc>
              </a:tr>
              <a:tr h="436245">
                <a:tc>
                  <a:txBody>
                    <a:bodyPr/>
                    <a:p>
                      <a:r>
                        <a:rPr lang="en-US" altLang="zh-CN" sz="1800" b="0" i="0" u="none" strike="noStrike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4" action="ppaction://hlinkfile"/>
                        </a:rPr>
                        <a:t>setPathEffect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zh-CN" sz="1800" b="0" i="0" u="none" strike="noStrike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5" action="ppaction://hlinkfile"/>
                        </a:rPr>
                        <a:t>PathEffect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 effect)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p>
                      <a:r>
                        <a:rPr lang="zh-CN" altLang="en-US" dirty="0" smtClean="0"/>
                        <a:t>设置绘制路径时的路径效果</a:t>
                      </a:r>
                      <a:endParaRPr lang="zh-CN" altLang="en-US" dirty="0"/>
                    </a:p>
                  </a:txBody>
                  <a:tcPr/>
                </a:tc>
              </a:tr>
              <a:tr h="436245">
                <a:tc>
                  <a:txBody>
                    <a:bodyPr/>
                    <a:p>
                      <a:r>
                        <a:rPr lang="en-US" altLang="zh-CN" sz="1800" b="0" i="0" u="none" strike="noStrike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4" action="ppaction://hlinkfile"/>
                        </a:rPr>
                        <a:t>setShader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zh-CN" sz="1800" b="0" i="0" u="none" strike="noStrike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6" action="ppaction://hlinkfile"/>
                        </a:rPr>
                        <a:t>Shader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en-US" altLang="zh-CN" sz="1800" b="0" i="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shader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p>
                      <a:r>
                        <a:rPr lang="zh-CN" altLang="en-US" dirty="0" smtClean="0"/>
                        <a:t>设置画笔的填充效果</a:t>
                      </a:r>
                      <a:endParaRPr lang="zh-CN" altLang="en-US" dirty="0"/>
                    </a:p>
                  </a:txBody>
                  <a:tcPr/>
                </a:tc>
              </a:tr>
              <a:tr h="753110">
                <a:tc>
                  <a:txBody>
                    <a:bodyPr/>
                    <a:p>
                      <a:r>
                        <a:rPr lang="en-US" altLang="zh-CN" sz="1800" b="0" i="0" u="none" strike="noStrike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4" action="ppaction://hlinkfile"/>
                        </a:rPr>
                        <a:t>setShadowLayer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(float radius, float </a:t>
                      </a:r>
                      <a:r>
                        <a:rPr lang="en-US" altLang="zh-CN" sz="1800" b="0" i="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dx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float </a:t>
                      </a:r>
                      <a:r>
                        <a:rPr lang="en-US" altLang="zh-CN" sz="1800" b="0" i="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dy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zh-CN" sz="1800" b="0" i="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0" i="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shadowColor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p>
                      <a:r>
                        <a:rPr lang="zh-CN" altLang="en-US" dirty="0" smtClean="0"/>
                        <a:t>设置阴影</a:t>
                      </a:r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</p:spTree>
    <p:custDataLst>
      <p:tags r:id="rId7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990" y="370840"/>
            <a:ext cx="4201795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kumimoji="1" lang="en-US" altLang="zh-CN" sz="266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Paint</a:t>
            </a:r>
            <a:r>
              <a:rPr kumimoji="1" lang="zh-CN" altLang="en-US" sz="266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常用方法</a:t>
            </a:r>
            <a:endParaRPr lang="zh-CN" altLang="en-US" sz="266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37845" y="779780"/>
            <a:ext cx="1199515" cy="76200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graphicFrame>
        <p:nvGraphicFramePr>
          <p:cNvPr id="10" name="表格 9"/>
          <p:cNvGraphicFramePr>
            <a:graphicFrameLocks noGrp="1"/>
          </p:cNvGraphicFramePr>
          <p:nvPr>
            <p:custDataLst>
              <p:tags r:id="rId3"/>
            </p:custDataLst>
          </p:nvPr>
        </p:nvGraphicFramePr>
        <p:xfrm>
          <a:off x="537845" y="1219835"/>
          <a:ext cx="11609070" cy="3931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04535"/>
                <a:gridCol w="5804535"/>
              </a:tblGrid>
              <a:tr h="491490">
                <a:tc>
                  <a:txBody>
                    <a:bodyPr/>
                    <a:p>
                      <a:pPr algn="ctr"/>
                      <a:r>
                        <a:rPr lang="zh-CN" altLang="en-US" dirty="0" smtClean="0"/>
                        <a:t>方法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p>
                      <a:pPr algn="ctr"/>
                      <a:r>
                        <a:rPr lang="zh-CN" altLang="en-US" dirty="0" smtClean="0"/>
                        <a:t>简要说明</a:t>
                      </a:r>
                      <a:endParaRPr lang="zh-CN" altLang="en-US" dirty="0"/>
                    </a:p>
                  </a:txBody>
                  <a:tcPr/>
                </a:tc>
              </a:tr>
              <a:tr h="491490">
                <a:tc>
                  <a:txBody>
                    <a:bodyPr/>
                    <a:p>
                      <a:r>
                        <a:rPr lang="en-US" altLang="zh-CN" sz="1800" b="0" i="0" u="none" strike="noStrike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4" action="ppaction://hlinkfile"/>
                        </a:rPr>
                        <a:t>setStrokeWidth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(float width)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p>
                      <a:r>
                        <a:rPr lang="zh-CN" altLang="en-US" dirty="0" smtClean="0"/>
                        <a:t>设置画笔的宽度</a:t>
                      </a:r>
                      <a:endParaRPr lang="zh-CN" altLang="en-US" dirty="0"/>
                    </a:p>
                  </a:txBody>
                  <a:tcPr/>
                </a:tc>
              </a:tr>
              <a:tr h="491490">
                <a:tc>
                  <a:txBody>
                    <a:bodyPr/>
                    <a:p>
                      <a:r>
                        <a:rPr lang="en-US" altLang="zh-CN" sz="1800" b="0" i="0" u="none" strike="noStrike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4" action="ppaction://hlinkfile"/>
                        </a:rPr>
                        <a:t>setStyle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zh-CN" sz="1800" b="0" i="0" u="none" strike="noStrike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5" action="ppaction://hlinkfile"/>
                        </a:rPr>
                        <a:t>Paint.Style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 style)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p>
                      <a:r>
                        <a:rPr lang="zh-CN" altLang="en-US" dirty="0" smtClean="0"/>
                        <a:t>设置画笔的填充风格</a:t>
                      </a:r>
                      <a:endParaRPr lang="zh-CN" altLang="en-US" dirty="0"/>
                    </a:p>
                  </a:txBody>
                  <a:tcPr/>
                </a:tc>
              </a:tr>
              <a:tr h="491490">
                <a:tc>
                  <a:txBody>
                    <a:bodyPr/>
                    <a:p>
                      <a:r>
                        <a:rPr lang="en-US" altLang="zh-CN" sz="1800" b="0" i="0" u="none" strike="noStrike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4" action="ppaction://hlinkfile"/>
                        </a:rPr>
                        <a:t>setTextAlign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zh-CN" sz="1800" b="0" i="0" u="none" strike="noStrike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6" action="ppaction://hlinkfile"/>
                        </a:rPr>
                        <a:t>Paint.Align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 align)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p>
                      <a:r>
                        <a:rPr lang="zh-CN" altLang="en-US" dirty="0" smtClean="0"/>
                        <a:t>设置文字对齐方式</a:t>
                      </a:r>
                      <a:endParaRPr lang="zh-CN" altLang="en-US" dirty="0"/>
                    </a:p>
                  </a:txBody>
                  <a:tcPr/>
                </a:tc>
              </a:tr>
              <a:tr h="491490">
                <a:tc>
                  <a:txBody>
                    <a:bodyPr/>
                    <a:p>
                      <a:r>
                        <a:rPr lang="en-US" altLang="zh-CN" sz="1800" b="0" i="0" u="none" strike="noStrike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4" action="ppaction://hlinkfile"/>
                        </a:rPr>
                        <a:t>setTextScaleX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(float </a:t>
                      </a:r>
                      <a:r>
                        <a:rPr lang="en-US" altLang="zh-CN" sz="1800" b="0" i="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scaleX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p>
                      <a:r>
                        <a:rPr lang="zh-CN" altLang="en-US" dirty="0" smtClean="0"/>
                        <a:t>设置文字水平拉伸比例</a:t>
                      </a:r>
                      <a:endParaRPr lang="zh-CN" altLang="en-US" dirty="0"/>
                    </a:p>
                  </a:txBody>
                  <a:tcPr/>
                </a:tc>
              </a:tr>
              <a:tr h="491490">
                <a:tc>
                  <a:txBody>
                    <a:bodyPr/>
                    <a:p>
                      <a:r>
                        <a:rPr lang="en-US" altLang="zh-CN" sz="1800" b="0" i="0" u="none" strike="noStrike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4" action="ppaction://hlinkfile"/>
                        </a:rPr>
                        <a:t>setTextSize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(float </a:t>
                      </a:r>
                      <a:r>
                        <a:rPr lang="en-US" altLang="zh-CN" sz="1800" b="0" i="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textSize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p>
                      <a:r>
                        <a:rPr lang="zh-CN" altLang="en-US" dirty="0" smtClean="0"/>
                        <a:t>设置文字的大小</a:t>
                      </a:r>
                      <a:endParaRPr lang="zh-CN" altLang="en-US" dirty="0"/>
                    </a:p>
                  </a:txBody>
                  <a:tcPr/>
                </a:tc>
              </a:tr>
              <a:tr h="491490">
                <a:tc>
                  <a:txBody>
                    <a:bodyPr/>
                    <a:p>
                      <a:r>
                        <a:rPr lang="en-US" altLang="zh-CN" sz="1800" b="0" i="0" u="none" strike="noStrike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4" action="ppaction://hlinkfile"/>
                        </a:rPr>
                        <a:t>setStrokeCap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zh-CN" sz="1800" b="0" i="0" u="none" strike="noStrike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7" action="ppaction://hlinkfile"/>
                        </a:rPr>
                        <a:t>Paint.Cap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 cap)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p>
                      <a:r>
                        <a:rPr lang="zh-CN" altLang="en-US" dirty="0" smtClean="0"/>
                        <a:t>设置画笔的形状</a:t>
                      </a:r>
                      <a:endParaRPr lang="zh-CN" altLang="en-US" dirty="0"/>
                    </a:p>
                  </a:txBody>
                  <a:tcPr/>
                </a:tc>
              </a:tr>
              <a:tr h="491490">
                <a:tc>
                  <a:txBody>
                    <a:bodyPr/>
                    <a:p>
                      <a:r>
                        <a:rPr lang="en-US" altLang="zh-CN" sz="1800" b="0" i="0" u="none" strike="noStrike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4" action="ppaction://hlinkfile"/>
                        </a:rPr>
                        <a:t>setStrokeJoin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zh-CN" sz="1800" b="0" i="0" u="none" strike="noStrike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8" action="ppaction://hlinkfile"/>
                        </a:rPr>
                        <a:t>Paint.Join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 join)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p>
                      <a:r>
                        <a:rPr lang="zh-CN" altLang="en-US" dirty="0" smtClean="0"/>
                        <a:t>设置画笔转弯处的连接风格</a:t>
                      </a:r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</p:spTree>
    <p:custDataLst>
      <p:tags r:id="rId9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879" y="371042"/>
            <a:ext cx="3704079" cy="410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5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讲师简介</a:t>
            </a:r>
            <a:endParaRPr lang="en-US" altLang="zh-CN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33" name="文本框 32"/>
          <p:cNvSpPr txBox="1"/>
          <p:nvPr/>
        </p:nvSpPr>
        <p:spPr>
          <a:xfrm>
            <a:off x="1819910" y="2091055"/>
            <a:ext cx="4937760" cy="8125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享学课堂 </a:t>
            </a: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-Zero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老师</a:t>
            </a:r>
            <a:endParaRPr lang="en-US" altLang="zh-CN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系统架构师、项目经理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4" name="TextBox 16"/>
          <p:cNvSpPr txBox="1"/>
          <p:nvPr/>
        </p:nvSpPr>
        <p:spPr>
          <a:xfrm>
            <a:off x="1873250" y="2973070"/>
            <a:ext cx="4126230" cy="33235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前阿里P7移动架构师，曾就职于Nubia等一线互联网公司。有多年的项目研发经验，精通Android 高级控件开发，性能优化，多种开源框架开发经验，热爱代码，对Android情有独钟，讲课生动，有激情。</a:t>
            </a:r>
            <a:endParaRPr sz="160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Yu Gothic UI Light" panose="020B0300000000000000" charset="-128"/>
                <a:sym typeface="+mn-ea"/>
              </a:rPr>
              <a:t>◆ </a:t>
            </a:r>
            <a:r>
              <a:rPr lang="en-US" sz="1600" b="1">
                <a:latin typeface="微软雅黑" panose="020B0503020204020204" pitchFamily="34" charset="-122"/>
                <a:ea typeface="微软雅黑" panose="020B0503020204020204" pitchFamily="34" charset="-122"/>
                <a:cs typeface="Yu Gothic UI Light" panose="020B0300000000000000" charset="-128"/>
                <a:sym typeface="+mn-ea"/>
              </a:rPr>
              <a:t>QQ：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3417671365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50000"/>
              </a:lnSpc>
            </a:pPr>
            <a:endParaRPr lang="en-US" altLang="zh-CN" sz="160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Yu Gothic UI Light" panose="020B0300000000000000" charset="-128"/>
              <a:sym typeface="+mn-ea"/>
            </a:endParaRPr>
          </a:p>
          <a:p>
            <a:pPr>
              <a:lnSpc>
                <a:spcPct val="150000"/>
              </a:lnSpc>
            </a:pPr>
            <a:endParaRPr lang="en-US" sz="160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Yu Gothic UI Light" panose="020B0300000000000000" charset="-128"/>
              <a:sym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160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Yu Gothic UI Light" panose="020B0300000000000000" charset="-128"/>
              <a:sym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4513" y="2091227"/>
            <a:ext cx="2327099" cy="28790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3684066" y="2559206"/>
            <a:ext cx="4823180" cy="830997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en-US" altLang="zh-CN" sz="4800" b="1" dirty="0" smtClean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Canvas</a:t>
            </a:r>
            <a:r>
              <a:rPr lang="zh-CN" altLang="en-US" sz="4800" b="1" dirty="0" smtClean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图形绘制</a:t>
            </a:r>
            <a:endParaRPr lang="zh-CN" altLang="en-US" sz="4800" dirty="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990" y="370840"/>
            <a:ext cx="4201795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en-US" altLang="zh-CN" sz="2660" b="1" dirty="0" smtClean="0">
                <a:sym typeface="+mn-ea"/>
              </a:rPr>
              <a:t>Canvas</a:t>
            </a:r>
            <a:r>
              <a:rPr lang="zh-CN" altLang="en-US" sz="2660" b="1" dirty="0" smtClean="0">
                <a:sym typeface="+mn-ea"/>
              </a:rPr>
              <a:t>绘制</a:t>
            </a:r>
            <a:endParaRPr lang="zh-CN" altLang="en-US" sz="266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37845" y="779780"/>
            <a:ext cx="1199515" cy="76200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9" name="矩形 8"/>
          <p:cNvSpPr/>
          <p:nvPr/>
        </p:nvSpPr>
        <p:spPr>
          <a:xfrm>
            <a:off x="555077" y="1495425"/>
            <a:ext cx="8446598" cy="4247317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zh-CN" b="1" dirty="0" smtClean="0"/>
              <a:t>2</a:t>
            </a:r>
            <a:r>
              <a:rPr lang="zh-CN" altLang="en-US" b="1" dirty="0" smtClean="0"/>
              <a:t>、绘制几何图像</a:t>
            </a:r>
            <a:endParaRPr lang="zh-CN" altLang="en-US" dirty="0" smtClean="0"/>
          </a:p>
          <a:p>
            <a:r>
              <a:rPr lang="en-US" altLang="zh-CN" dirty="0" err="1" smtClean="0"/>
              <a:t>canvas.drawArc</a:t>
            </a:r>
            <a:r>
              <a:rPr lang="en-US" altLang="zh-CN" dirty="0" smtClean="0"/>
              <a:t> </a:t>
            </a:r>
            <a:r>
              <a:rPr lang="zh-CN" altLang="en-US" dirty="0" smtClean="0"/>
              <a:t>（扇形）</a:t>
            </a:r>
            <a:endParaRPr lang="zh-CN" altLang="en-US" dirty="0" smtClean="0"/>
          </a:p>
          <a:p>
            <a:r>
              <a:rPr lang="en-US" altLang="zh-CN" dirty="0" err="1" smtClean="0"/>
              <a:t>canvas.drawCircle</a:t>
            </a:r>
            <a:r>
              <a:rPr lang="zh-CN" altLang="en-US" dirty="0" smtClean="0"/>
              <a:t>（圆）</a:t>
            </a:r>
            <a:endParaRPr lang="zh-CN" altLang="en-US" dirty="0" smtClean="0"/>
          </a:p>
          <a:p>
            <a:r>
              <a:rPr lang="en-US" altLang="zh-CN" dirty="0" err="1" smtClean="0"/>
              <a:t>canvas.drawOval</a:t>
            </a:r>
            <a:r>
              <a:rPr lang="zh-CN" altLang="en-US" dirty="0" smtClean="0"/>
              <a:t>（椭圆）</a:t>
            </a:r>
            <a:endParaRPr lang="zh-CN" altLang="en-US" dirty="0" smtClean="0"/>
          </a:p>
          <a:p>
            <a:r>
              <a:rPr lang="en-US" altLang="zh-CN" dirty="0" err="1" smtClean="0"/>
              <a:t>canvas.drawLine</a:t>
            </a:r>
            <a:r>
              <a:rPr lang="zh-CN" altLang="en-US" dirty="0" smtClean="0"/>
              <a:t>（线）</a:t>
            </a:r>
            <a:endParaRPr lang="zh-CN" altLang="en-US" dirty="0" smtClean="0"/>
          </a:p>
          <a:p>
            <a:r>
              <a:rPr lang="en-US" altLang="zh-CN" dirty="0" err="1" smtClean="0"/>
              <a:t>canvas.drawPoint</a:t>
            </a:r>
            <a:r>
              <a:rPr lang="zh-CN" altLang="en-US" dirty="0" smtClean="0"/>
              <a:t>（点）</a:t>
            </a:r>
            <a:endParaRPr lang="zh-CN" altLang="en-US" dirty="0" smtClean="0"/>
          </a:p>
          <a:p>
            <a:r>
              <a:rPr lang="en-US" altLang="zh-CN" dirty="0" err="1" smtClean="0"/>
              <a:t>canvas.drawRect</a:t>
            </a:r>
            <a:r>
              <a:rPr lang="zh-CN" altLang="en-US" dirty="0" smtClean="0"/>
              <a:t>（矩形）</a:t>
            </a:r>
            <a:endParaRPr lang="zh-CN" altLang="en-US" dirty="0" smtClean="0"/>
          </a:p>
          <a:p>
            <a:r>
              <a:rPr lang="en-US" altLang="zh-CN" dirty="0" err="1" smtClean="0"/>
              <a:t>canvas.drawRoundRect</a:t>
            </a:r>
            <a:r>
              <a:rPr lang="zh-CN" altLang="en-US" dirty="0" smtClean="0"/>
              <a:t>（圆角矩形）</a:t>
            </a:r>
            <a:endParaRPr lang="zh-CN" altLang="en-US" dirty="0" smtClean="0"/>
          </a:p>
          <a:p>
            <a:r>
              <a:rPr lang="en-US" altLang="zh-CN" dirty="0" err="1" smtClean="0"/>
              <a:t>canvas.drawVertices</a:t>
            </a:r>
            <a:r>
              <a:rPr lang="zh-CN" altLang="en-US" dirty="0" smtClean="0"/>
              <a:t>（顶点）</a:t>
            </a:r>
            <a:endParaRPr lang="zh-CN" altLang="en-US" dirty="0" smtClean="0"/>
          </a:p>
          <a:p>
            <a:r>
              <a:rPr lang="en-US" altLang="zh-CN" dirty="0" err="1" smtClean="0"/>
              <a:t>cnavas.drawPath</a:t>
            </a:r>
            <a:r>
              <a:rPr lang="zh-CN" altLang="en-US" dirty="0" smtClean="0"/>
              <a:t>（路径）</a:t>
            </a:r>
            <a:endParaRPr lang="en-US" altLang="zh-CN" dirty="0" smtClean="0"/>
          </a:p>
          <a:p>
            <a:r>
              <a:rPr lang="en-US" altLang="zh-CN" b="1" dirty="0" smtClean="0"/>
              <a:t>3</a:t>
            </a:r>
            <a:r>
              <a:rPr lang="zh-CN" altLang="en-US" b="1" dirty="0" smtClean="0"/>
              <a:t>、绘制图片</a:t>
            </a:r>
            <a:endParaRPr lang="zh-CN" altLang="en-US" dirty="0" smtClean="0"/>
          </a:p>
          <a:p>
            <a:r>
              <a:rPr lang="en-US" altLang="zh-CN" dirty="0" err="1" smtClean="0"/>
              <a:t>canvas.drawBitmap</a:t>
            </a:r>
            <a:r>
              <a:rPr lang="en-US" altLang="zh-CN" dirty="0" smtClean="0"/>
              <a:t> </a:t>
            </a:r>
            <a:r>
              <a:rPr lang="zh-CN" altLang="en-US" dirty="0" smtClean="0"/>
              <a:t>（位图）</a:t>
            </a:r>
            <a:endParaRPr lang="zh-CN" altLang="en-US" dirty="0" smtClean="0"/>
          </a:p>
          <a:p>
            <a:r>
              <a:rPr lang="en-US" altLang="zh-CN" dirty="0" err="1" smtClean="0"/>
              <a:t>canvas.drawPicture</a:t>
            </a:r>
            <a:r>
              <a:rPr lang="en-US" altLang="zh-CN" dirty="0" smtClean="0"/>
              <a:t> </a:t>
            </a:r>
            <a:r>
              <a:rPr lang="zh-CN" altLang="en-US" dirty="0" smtClean="0"/>
              <a:t>（图片）</a:t>
            </a:r>
            <a:endParaRPr lang="en-US" altLang="zh-CN" dirty="0" smtClean="0"/>
          </a:p>
          <a:p>
            <a:r>
              <a:rPr lang="en-US" altLang="zh-CN" b="1" dirty="0" smtClean="0"/>
              <a:t>4</a:t>
            </a:r>
            <a:r>
              <a:rPr lang="zh-CN" altLang="en-US" b="1" dirty="0" smtClean="0"/>
              <a:t>、文本</a:t>
            </a:r>
            <a:endParaRPr lang="zh-CN" altLang="en-US" dirty="0" smtClean="0"/>
          </a:p>
          <a:p>
            <a:r>
              <a:rPr lang="en-US" altLang="zh-CN" dirty="0" err="1" smtClean="0"/>
              <a:t>canvas.drawText</a:t>
            </a:r>
            <a:endParaRPr lang="en-US" altLang="zh-CN" dirty="0" smtClean="0"/>
          </a:p>
        </p:txBody>
      </p:sp>
      <p:pic>
        <p:nvPicPr>
          <p:cNvPr id="10" name="图片 9" descr="device-2015-05-19-084350.png"/>
          <p:cNvPicPr>
            <a:picLocks noChangeAspect="1"/>
          </p:cNvPicPr>
          <p:nvPr/>
        </p:nvPicPr>
        <p:blipFill>
          <a:blip r:embed="rId3"/>
          <a:srcRect r="53790" b="66620"/>
          <a:stretch>
            <a:fillRect/>
          </a:stretch>
        </p:blipFill>
        <p:spPr>
          <a:xfrm>
            <a:off x="7546340" y="1101725"/>
            <a:ext cx="3804920" cy="488632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1953691" y="2260121"/>
            <a:ext cx="4773930" cy="829945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en-US" altLang="zh-CN" sz="4800" b="1" dirty="0" smtClean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Canvas</a:t>
            </a:r>
            <a:r>
              <a:rPr lang="zh-CN" altLang="en-US" sz="4800" b="1" dirty="0" smtClean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画布</a:t>
            </a:r>
            <a:r>
              <a:rPr lang="zh-CN" altLang="en-US" sz="4800" b="1" dirty="0" smtClean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剪裁</a:t>
            </a:r>
            <a:endParaRPr lang="zh-CN" altLang="en-US" sz="4800" b="1" dirty="0" smtClean="0">
              <a:solidFill>
                <a:srgbClr val="92D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990" y="370840"/>
            <a:ext cx="4201795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en-US" altLang="zh-CN" sz="2660" b="1" dirty="0" smtClean="0">
                <a:sym typeface="+mn-ea"/>
              </a:rPr>
              <a:t>Canvas</a:t>
            </a:r>
            <a:r>
              <a:rPr lang="zh-CN" altLang="en-US" sz="2660" b="1" dirty="0" smtClean="0">
                <a:sym typeface="+mn-ea"/>
              </a:rPr>
              <a:t>画布剪裁</a:t>
            </a:r>
            <a:endParaRPr lang="zh-CN" altLang="en-US" sz="2660" b="1" dirty="0" smtClean="0">
              <a:sym typeface="+mn-ea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37845" y="779780"/>
            <a:ext cx="1199515" cy="76200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555077" y="1099819"/>
            <a:ext cx="8446597" cy="64516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dirty="0" smtClean="0"/>
              <a:t>clipRect函数是android.graphics.Canvas类下一个用于对画布进行矩形裁剪的方法。 </a:t>
            </a:r>
            <a:endParaRPr dirty="0" smtClean="0"/>
          </a:p>
          <a:p>
            <a:r>
              <a:rPr dirty="0" smtClean="0"/>
              <a:t>它裁剪了我们想要的绘制区域 ， 有点类似ps里面的遮罩效果</a:t>
            </a:r>
            <a:endParaRPr dirty="0" smtClean="0"/>
          </a:p>
        </p:txBody>
      </p:sp>
      <p:pic>
        <p:nvPicPr>
          <p:cNvPr id="2" name="图片 1" descr="clip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495" y="1836420"/>
            <a:ext cx="6981825" cy="440055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1953691" y="2260121"/>
            <a:ext cx="5438733" cy="830997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en-US" altLang="zh-CN" sz="4800" b="1" dirty="0" smtClean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Canvas</a:t>
            </a:r>
            <a:r>
              <a:rPr lang="zh-CN" altLang="en-US" sz="4800" b="1" dirty="0" smtClean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保存与回滚</a:t>
            </a:r>
            <a:endParaRPr lang="zh-CN" altLang="en-US" sz="4800" dirty="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990" y="370840"/>
            <a:ext cx="4201795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en-US" altLang="zh-CN" sz="2660" b="1" dirty="0" smtClean="0">
                <a:sym typeface="+mn-ea"/>
              </a:rPr>
              <a:t>Canvas</a:t>
            </a:r>
            <a:r>
              <a:rPr lang="zh-CN" altLang="en-US" sz="2660" b="1" dirty="0" smtClean="0">
                <a:sym typeface="+mn-ea"/>
              </a:rPr>
              <a:t>的保存和回滚</a:t>
            </a:r>
            <a:endParaRPr lang="zh-CN" altLang="en-US" sz="266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37845" y="779780"/>
            <a:ext cx="1199515" cy="76200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555077" y="1099819"/>
            <a:ext cx="8446597" cy="92333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zh-CN" dirty="0" smtClean="0"/>
              <a:t>Canvas</a:t>
            </a:r>
            <a:r>
              <a:rPr lang="zh-CN" altLang="en-US" dirty="0" smtClean="0"/>
              <a:t>还提供了保存和回滚属性的方法</a:t>
            </a:r>
            <a:r>
              <a:rPr lang="en-US" altLang="zh-CN" dirty="0" smtClean="0"/>
              <a:t>(save</a:t>
            </a:r>
            <a:r>
              <a:rPr lang="zh-CN" altLang="en-US" dirty="0" smtClean="0"/>
              <a:t>和</a:t>
            </a:r>
            <a:r>
              <a:rPr lang="en-US" altLang="zh-CN" dirty="0" smtClean="0"/>
              <a:t>restore)</a:t>
            </a:r>
            <a:r>
              <a:rPr lang="zh-CN" altLang="en-US" dirty="0" smtClean="0"/>
              <a:t>，比如你可以先保存目前画纸的位置</a:t>
            </a:r>
            <a:r>
              <a:rPr lang="en-US" altLang="zh-CN" dirty="0" smtClean="0"/>
              <a:t>(save)</a:t>
            </a:r>
            <a:r>
              <a:rPr lang="zh-CN" altLang="en-US" dirty="0" smtClean="0"/>
              <a:t>，然后旋转</a:t>
            </a:r>
            <a:r>
              <a:rPr lang="en-US" altLang="zh-CN" dirty="0" smtClean="0"/>
              <a:t>90</a:t>
            </a:r>
            <a:r>
              <a:rPr lang="zh-CN" altLang="en-US" dirty="0" smtClean="0"/>
              <a:t>度，向下移动</a:t>
            </a:r>
            <a:r>
              <a:rPr lang="en-US" altLang="zh-CN" dirty="0" smtClean="0"/>
              <a:t>100</a:t>
            </a:r>
            <a:r>
              <a:rPr lang="zh-CN" altLang="en-US" dirty="0" smtClean="0"/>
              <a:t>像素后画一些图形，画完后调用</a:t>
            </a:r>
            <a:r>
              <a:rPr lang="en-US" altLang="zh-CN" dirty="0" smtClean="0"/>
              <a:t>restore</a:t>
            </a:r>
            <a:r>
              <a:rPr lang="zh-CN" altLang="en-US" dirty="0" smtClean="0"/>
              <a:t>方法返回到刚才保存的位置。</a:t>
            </a:r>
            <a:endParaRPr lang="zh-CN" altLang="en-US" dirty="0"/>
          </a:p>
        </p:txBody>
      </p:sp>
      <p:pic>
        <p:nvPicPr>
          <p:cNvPr id="46082" name="Picture 2" descr="http://img.my.csdn.net/uploads/201212/19/1355906160_3817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442460" y="1708785"/>
            <a:ext cx="5704840" cy="4403725"/>
          </a:xfrm>
          <a:prstGeom prst="rect">
            <a:avLst/>
          </a:prstGeom>
          <a:noFill/>
        </p:spPr>
      </p:pic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990" y="370840"/>
            <a:ext cx="4201795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en-US" altLang="zh-CN" sz="2660" b="1" dirty="0" smtClean="0">
                <a:sym typeface="+mn-ea"/>
              </a:rPr>
              <a:t>Canvas</a:t>
            </a:r>
            <a:r>
              <a:rPr lang="zh-CN" altLang="en-US" sz="2660" b="1" dirty="0" smtClean="0">
                <a:sym typeface="+mn-ea"/>
              </a:rPr>
              <a:t>的保存和回滚</a:t>
            </a:r>
            <a:endParaRPr lang="zh-CN" altLang="en-US" sz="266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37845" y="779780"/>
            <a:ext cx="1199515" cy="76200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pic>
        <p:nvPicPr>
          <p:cNvPr id="44034" name="Picture 2" descr="http://img.blog.csdn.net/20140909140844622?watermark/2/text/aHR0cDovL2Jsb2cuY3Nkbi5uZXQvaGFydmljODgwOTI1/font/5a6L5L2T/fontsize/400/fill/I0JBQkFCMA==/dissolve/70/gravity/SouthEast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7845" y="944880"/>
            <a:ext cx="9068435" cy="5382895"/>
          </a:xfrm>
          <a:prstGeom prst="rect">
            <a:avLst/>
          </a:prstGeom>
          <a:noFill/>
        </p:spPr>
      </p:pic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990" y="370840"/>
            <a:ext cx="4201795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en-US" altLang="zh-CN" sz="2660" b="1" dirty="0" smtClean="0">
                <a:sym typeface="+mn-ea"/>
              </a:rPr>
              <a:t>Canvas</a:t>
            </a:r>
            <a:r>
              <a:rPr lang="zh-CN" altLang="en-US" sz="2660" b="1" dirty="0" smtClean="0">
                <a:sym typeface="+mn-ea"/>
              </a:rPr>
              <a:t>的保存和回滚</a:t>
            </a:r>
            <a:endParaRPr lang="zh-CN" altLang="en-US" sz="266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37845" y="779780"/>
            <a:ext cx="1199515" cy="76200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pic>
        <p:nvPicPr>
          <p:cNvPr id="9" name="图片 8" descr="device-2015-05-13-153734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1785" y="1028065"/>
            <a:ext cx="2976245" cy="5291455"/>
          </a:xfrm>
          <a:prstGeom prst="rect">
            <a:avLst/>
          </a:prstGeom>
        </p:spPr>
      </p:pic>
      <p:pic>
        <p:nvPicPr>
          <p:cNvPr id="2" name="图片 1" descr="HWA$(OQ@55FS8`@TN~}}9_R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790" y="1028065"/>
            <a:ext cx="8295640" cy="500126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990" y="370840"/>
            <a:ext cx="4201795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en-US" altLang="zh-CN" sz="2660" b="1" dirty="0" smtClean="0">
                <a:sym typeface="+mn-ea"/>
              </a:rPr>
              <a:t>Canvas</a:t>
            </a:r>
            <a:r>
              <a:rPr lang="zh-CN" altLang="en-US" sz="2660" b="1" dirty="0" smtClean="0">
                <a:sym typeface="+mn-ea"/>
              </a:rPr>
              <a:t>的保存和回滚</a:t>
            </a:r>
            <a:endParaRPr lang="zh-CN" altLang="en-US" sz="266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37845" y="779780"/>
            <a:ext cx="1199515" cy="76200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pic>
        <p:nvPicPr>
          <p:cNvPr id="8" name="图片 7" descr="device-2015-05-13-15444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4980" y="1707515"/>
            <a:ext cx="2205990" cy="3922395"/>
          </a:xfrm>
          <a:prstGeom prst="rect">
            <a:avLst/>
          </a:prstGeom>
        </p:spPr>
      </p:pic>
      <p:pic>
        <p:nvPicPr>
          <p:cNvPr id="9" name="图片 8" descr="device-2015-05-13-153734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670" y="1699260"/>
            <a:ext cx="2211070" cy="3931285"/>
          </a:xfrm>
          <a:prstGeom prst="rect">
            <a:avLst/>
          </a:prstGeom>
        </p:spPr>
      </p:pic>
      <p:pic>
        <p:nvPicPr>
          <p:cNvPr id="10" name="图片 9" descr="device-2015-05-13-154122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74265" y="1699260"/>
            <a:ext cx="2220595" cy="3947795"/>
          </a:xfrm>
          <a:prstGeom prst="rect">
            <a:avLst/>
          </a:prstGeom>
        </p:spPr>
      </p:pic>
      <p:pic>
        <p:nvPicPr>
          <p:cNvPr id="13" name="图片 12" descr="device-2015-05-13-154353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04385" y="1707515"/>
            <a:ext cx="2211070" cy="3931285"/>
          </a:xfrm>
          <a:prstGeom prst="rect">
            <a:avLst/>
          </a:prstGeom>
        </p:spPr>
      </p:pic>
      <p:pic>
        <p:nvPicPr>
          <p:cNvPr id="39938" name="Picture 2" descr="http://img.blog.csdn.net/20140909143603109?watermark/2/text/aHR0cDovL2Jsb2cuY3Nkbi5uZXQvaGFydmljODgwOTI1/font/5a6L5L2T/fontsize/400/fill/I0JBQkFCMA==/dissolve/70/gravity/SouthEast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9040495" y="1699260"/>
            <a:ext cx="2416810" cy="3930650"/>
          </a:xfrm>
          <a:prstGeom prst="rect">
            <a:avLst/>
          </a:prstGeom>
          <a:noFill/>
        </p:spPr>
      </p:pic>
    </p:spTree>
    <p:custDataLst>
      <p:tags r:id="rId8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2760752" y="2469491"/>
            <a:ext cx="6669839" cy="830997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4800" b="1" dirty="0" smtClean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屏幕显示与</a:t>
            </a:r>
            <a:r>
              <a:rPr lang="en-US" altLang="zh-CN" sz="4800" b="1" dirty="0" smtClean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Canvas</a:t>
            </a:r>
            <a:r>
              <a:rPr lang="zh-CN" altLang="en-US" sz="4800" b="1" dirty="0" smtClean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关系</a:t>
            </a:r>
            <a:endParaRPr lang="zh-CN" altLang="en-US" sz="4800" dirty="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421304" y="811256"/>
            <a:ext cx="3124899" cy="3463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000760"/>
            <a:r>
              <a:rPr lang="zh-CN" altLang="en-US" sz="2250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享学讲师团队</a:t>
            </a:r>
            <a:endParaRPr lang="en-US" altLang="zh-CN" sz="2250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1553922" y="1285878"/>
            <a:ext cx="1011906" cy="63938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00760"/>
              <a:endParaRPr lang="zh-CN" altLang="en-US" sz="199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00760"/>
              <a:endParaRPr lang="zh-CN" altLang="en-US" sz="199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00760"/>
              <a:endParaRPr lang="zh-CN" altLang="en-US" sz="199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00760"/>
              <a:endParaRPr lang="zh-CN" altLang="en-US" sz="199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8" name="文本框 1"/>
          <p:cNvSpPr txBox="1"/>
          <p:nvPr/>
        </p:nvSpPr>
        <p:spPr>
          <a:xfrm>
            <a:off x="1259170" y="4646221"/>
            <a:ext cx="1486479" cy="763674"/>
          </a:xfrm>
          <a:prstGeom prst="rect">
            <a:avLst/>
          </a:prstGeom>
          <a:noFill/>
        </p:spPr>
        <p:txBody>
          <a:bodyPr wrap="square" lIns="75062" tIns="37530" rIns="75062" bIns="3753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125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Alvin</a:t>
            </a:r>
            <a:r>
              <a:rPr lang="zh-CN" altLang="en-US" sz="1125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老师</a:t>
            </a:r>
            <a:endParaRPr lang="en-US" altLang="zh-CN" sz="1125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125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曾就职于三星、</a:t>
            </a:r>
            <a:endParaRPr lang="zh-CN" altLang="en-US" sz="1125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125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小米，项目经理</a:t>
            </a:r>
            <a:endParaRPr lang="zh-CN" altLang="en-US" sz="1125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4"/>
          <p:cNvSpPr txBox="1"/>
          <p:nvPr/>
        </p:nvSpPr>
        <p:spPr>
          <a:xfrm>
            <a:off x="4476247" y="4667608"/>
            <a:ext cx="1516305" cy="763674"/>
          </a:xfrm>
          <a:prstGeom prst="rect">
            <a:avLst/>
          </a:prstGeom>
          <a:noFill/>
        </p:spPr>
        <p:txBody>
          <a:bodyPr wrap="square" lIns="75062" tIns="37530" rIns="75062" bIns="3753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125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King </a:t>
            </a:r>
            <a:r>
              <a:rPr lang="zh-CN" altLang="en-US" sz="1125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老师</a:t>
            </a:r>
            <a:endParaRPr lang="en-US" altLang="zh-CN" sz="1125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l">
              <a:lnSpc>
                <a:spcPct val="130000"/>
              </a:lnSpc>
              <a:buClrTx/>
              <a:buSzTx/>
              <a:buNone/>
            </a:pPr>
            <a:r>
              <a:rPr lang="zh-CN" altLang="en-US" sz="1125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曾就职于招行、58同城</a:t>
            </a:r>
            <a:endParaRPr lang="zh-CN" altLang="en-US" sz="1125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5"/>
          <p:cNvSpPr txBox="1"/>
          <p:nvPr/>
        </p:nvSpPr>
        <p:spPr>
          <a:xfrm>
            <a:off x="7855551" y="4629916"/>
            <a:ext cx="1697944" cy="988735"/>
          </a:xfrm>
          <a:prstGeom prst="rect">
            <a:avLst/>
          </a:prstGeom>
          <a:noFill/>
        </p:spPr>
        <p:txBody>
          <a:bodyPr wrap="square" lIns="75062" tIns="37530" rIns="75062" bIns="3753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125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Zero</a:t>
            </a:r>
            <a:r>
              <a:rPr lang="zh-CN" altLang="en-US" sz="1125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老师</a:t>
            </a:r>
            <a:endParaRPr lang="en-US" altLang="zh-CN" sz="1125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前阿里</a:t>
            </a:r>
            <a:r>
              <a:rPr lang="en-US" altLang="zh-CN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P7</a:t>
            </a: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移动架构师，</a:t>
            </a:r>
            <a:endParaRPr lang="zh-CN" altLang="en-US" sz="112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曾就职于</a:t>
            </a:r>
            <a:r>
              <a:rPr lang="en-US" altLang="zh-CN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Nubia</a:t>
            </a: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等一线互联网公司。</a:t>
            </a:r>
            <a:endParaRPr lang="zh-CN" altLang="en-US" sz="1125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7" name="文本框 4"/>
          <p:cNvSpPr txBox="1"/>
          <p:nvPr/>
        </p:nvSpPr>
        <p:spPr>
          <a:xfrm>
            <a:off x="6089709" y="4665680"/>
            <a:ext cx="1792275" cy="763674"/>
          </a:xfrm>
          <a:prstGeom prst="rect">
            <a:avLst/>
          </a:prstGeom>
          <a:noFill/>
        </p:spPr>
        <p:txBody>
          <a:bodyPr wrap="square" lIns="75062" tIns="37530" rIns="75062" bIns="3753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125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Allen</a:t>
            </a:r>
            <a:r>
              <a:rPr lang="zh-CN" altLang="en-US" sz="1125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老师</a:t>
            </a:r>
            <a:endParaRPr lang="en-US" altLang="zh-CN" sz="1125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国防科大研究生毕业， </a:t>
            </a:r>
            <a:endParaRPr lang="zh-CN" altLang="en-US" sz="1125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全球首批</a:t>
            </a:r>
            <a:r>
              <a:rPr lang="en-US" altLang="zh-CN" sz="112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Android</a:t>
            </a: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开发者</a:t>
            </a:r>
            <a:endParaRPr lang="zh-CN" altLang="en-US" sz="1125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7" name="文本框 5"/>
          <p:cNvSpPr txBox="1"/>
          <p:nvPr/>
        </p:nvSpPr>
        <p:spPr>
          <a:xfrm>
            <a:off x="9553496" y="4643064"/>
            <a:ext cx="1793829" cy="904418"/>
          </a:xfrm>
          <a:prstGeom prst="rect">
            <a:avLst/>
          </a:prstGeom>
          <a:noFill/>
        </p:spPr>
        <p:txBody>
          <a:bodyPr wrap="square" lIns="75062" tIns="37530" rIns="75062" bIns="3753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47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Lance</a:t>
            </a:r>
            <a:r>
              <a:rPr lang="zh-CN" altLang="en-US" sz="147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老师</a:t>
            </a:r>
            <a:endParaRPr lang="en-US" altLang="zh-CN" sz="147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某游戏公司主程，</a:t>
            </a:r>
            <a:endParaRPr lang="zh-CN" altLang="en-US" sz="112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前爱奇艺高程。</a:t>
            </a:r>
            <a:endParaRPr lang="zh-CN" altLang="en-US" sz="112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208" name="文本框 4"/>
          <p:cNvSpPr txBox="1"/>
          <p:nvPr/>
        </p:nvSpPr>
        <p:spPr>
          <a:xfrm>
            <a:off x="2772083" y="4683559"/>
            <a:ext cx="1518613" cy="735774"/>
          </a:xfrm>
          <a:prstGeom prst="rect">
            <a:avLst/>
          </a:prstGeom>
          <a:noFill/>
          <a:ln w="9525">
            <a:noFill/>
          </a:ln>
        </p:spPr>
        <p:txBody>
          <a:bodyPr wrap="square" lIns="81719" tIns="40860" rIns="81719" bIns="4086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125" dirty="0"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charset="-122"/>
              </a:rPr>
              <a:t>        </a:t>
            </a:r>
            <a:r>
              <a:rPr lang="en-US" altLang="zh-CN" sz="1125" b="1" dirty="0"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charset="-122"/>
              </a:rPr>
              <a:t>Mark </a:t>
            </a:r>
            <a:r>
              <a:rPr lang="en-US" altLang="zh-CN" sz="1125" b="1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等线" panose="02010600030101010101" charset="-122"/>
              </a:rPr>
              <a:t>老师</a:t>
            </a:r>
            <a:endParaRPr lang="en-US" altLang="zh-CN" sz="1125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等线" panose="02010600030101010101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charset="-122"/>
              </a:rPr>
              <a:t>华为架构师，专注并发编程</a:t>
            </a:r>
            <a:endParaRPr lang="zh-CN" altLang="en-US" sz="112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27115" y="2244365"/>
            <a:ext cx="1446477" cy="24079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277944" y="2235905"/>
            <a:ext cx="1477753" cy="241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546203" y="2238017"/>
            <a:ext cx="1489753" cy="23819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243239" y="2229304"/>
            <a:ext cx="1485572" cy="23861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4" name="Picture 8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947853" y="2239402"/>
            <a:ext cx="1514001" cy="24068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5" name="Picture 9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9665635" y="2233190"/>
            <a:ext cx="1526543" cy="24096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990" y="370840"/>
            <a:ext cx="4201795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zh-CN" altLang="en-US" sz="2660" b="1" dirty="0" smtClean="0">
                <a:sym typeface="+mn-ea"/>
              </a:rPr>
              <a:t>屏幕显示与</a:t>
            </a:r>
            <a:r>
              <a:rPr lang="en-US" altLang="zh-CN" sz="2660" b="1" dirty="0" smtClean="0">
                <a:sym typeface="+mn-ea"/>
              </a:rPr>
              <a:t>Canvas</a:t>
            </a:r>
            <a:r>
              <a:rPr lang="zh-CN" altLang="en-US" sz="2660" b="1" dirty="0" smtClean="0">
                <a:sym typeface="+mn-ea"/>
              </a:rPr>
              <a:t>的关系</a:t>
            </a:r>
            <a:endParaRPr lang="zh-CN" altLang="en-US" sz="266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37845" y="779780"/>
            <a:ext cx="1199515" cy="76200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cxnSp>
        <p:nvCxnSpPr>
          <p:cNvPr id="12" name="直线连接符 11"/>
          <p:cNvCxnSpPr/>
          <p:nvPr/>
        </p:nvCxnSpPr>
        <p:spPr>
          <a:xfrm>
            <a:off x="491578" y="1228724"/>
            <a:ext cx="8446597" cy="0"/>
          </a:xfrm>
          <a:prstGeom prst="line">
            <a:avLst/>
          </a:prstGeom>
          <a:ln w="3175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图片 7" descr="device-2015-05-13-162124.png"/>
          <p:cNvPicPr>
            <a:picLocks noChangeAspect="1"/>
          </p:cNvPicPr>
          <p:nvPr/>
        </p:nvPicPr>
        <p:blipFill>
          <a:blip r:embed="rId3"/>
          <a:srcRect b="78365"/>
          <a:stretch>
            <a:fillRect/>
          </a:stretch>
        </p:blipFill>
        <p:spPr>
          <a:xfrm>
            <a:off x="8077835" y="1228725"/>
            <a:ext cx="4108450" cy="2759075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491490" y="5165725"/>
            <a:ext cx="11630660" cy="583565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zh-CN" altLang="en-US" sz="3200" b="1" dirty="0" smtClean="0">
                <a:solidFill>
                  <a:srgbClr val="FF0000"/>
                </a:solidFill>
              </a:rPr>
              <a:t>这个结果的关键问题在于，为什么绿色框并没有移动？</a:t>
            </a:r>
            <a:endParaRPr lang="zh-CN" altLang="en-US" sz="3200" dirty="0">
              <a:solidFill>
                <a:srgbClr val="FF0000"/>
              </a:solidFill>
            </a:endParaRPr>
          </a:p>
        </p:txBody>
      </p:sp>
      <p:pic>
        <p:nvPicPr>
          <p:cNvPr id="2" name="图片 1" descr="H(%@O6KW86CR}1X80]WQ5]Y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635" y="1195070"/>
            <a:ext cx="7568565" cy="385000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990" y="370840"/>
            <a:ext cx="4201795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0" b="1" dirty="0" smtClean="0">
                <a:sym typeface="+mn-ea"/>
              </a:rPr>
              <a:t>屏幕显示与</a:t>
            </a:r>
            <a:r>
              <a:rPr lang="en-US" altLang="zh-CN" sz="2660" b="1" dirty="0" smtClean="0">
                <a:sym typeface="+mn-ea"/>
              </a:rPr>
              <a:t>Canvas</a:t>
            </a:r>
            <a:r>
              <a:rPr lang="zh-CN" altLang="en-US" sz="2660" b="1" dirty="0" smtClean="0">
                <a:sym typeface="+mn-ea"/>
              </a:rPr>
              <a:t>的关系</a:t>
            </a:r>
            <a:endParaRPr lang="zh-CN" altLang="en-US" sz="266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37845" y="779780"/>
            <a:ext cx="1199515" cy="76200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0" name="矩形 9"/>
          <p:cNvSpPr/>
          <p:nvPr/>
        </p:nvSpPr>
        <p:spPr>
          <a:xfrm>
            <a:off x="537845" y="963295"/>
            <a:ext cx="10122535" cy="92202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zh-CN" dirty="0" smtClean="0"/>
              <a:t>Canvas</a:t>
            </a:r>
            <a:r>
              <a:rPr lang="zh-CN" altLang="en-US" dirty="0" smtClean="0"/>
              <a:t>是一个很虚幻的概念，相当于一个透明图层（用过</a:t>
            </a:r>
            <a:r>
              <a:rPr lang="en-US" altLang="zh-CN" dirty="0" smtClean="0"/>
              <a:t>PS</a:t>
            </a:r>
            <a:r>
              <a:rPr lang="zh-CN" altLang="en-US" dirty="0" smtClean="0"/>
              <a:t>的同学应该都知道），每次</a:t>
            </a:r>
            <a:r>
              <a:rPr lang="en-US" altLang="zh-CN" dirty="0" smtClean="0"/>
              <a:t>Canvas</a:t>
            </a:r>
            <a:r>
              <a:rPr lang="zh-CN" altLang="en-US" dirty="0" smtClean="0"/>
              <a:t>画图时（即调用</a:t>
            </a:r>
            <a:r>
              <a:rPr lang="en-US" altLang="zh-CN" dirty="0" smtClean="0"/>
              <a:t>Draw</a:t>
            </a:r>
            <a:r>
              <a:rPr lang="zh-CN" altLang="en-US" dirty="0" smtClean="0"/>
              <a:t>系列函数），都会产生一个透明图层，然后在这个图层上画图，画完之后覆盖在屏幕上显示。所以上面的两个结果是由下面几个步骤形成的</a:t>
            </a:r>
            <a:endParaRPr lang="zh-CN" altLang="en-US" dirty="0"/>
          </a:p>
        </p:txBody>
      </p:sp>
      <p:sp>
        <p:nvSpPr>
          <p:cNvPr id="113" name="Text Box 19"/>
          <p:cNvSpPr txBox="1">
            <a:spLocks noChangeArrowheads="1"/>
          </p:cNvSpPr>
          <p:nvPr/>
        </p:nvSpPr>
        <p:spPr bwMode="gray">
          <a:xfrm>
            <a:off x="1993900" y="5216525"/>
            <a:ext cx="1627187" cy="579438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zh-CN" altLang="en-US" sz="3200" b="1" dirty="0" smtClean="0">
                <a:solidFill>
                  <a:srgbClr val="FFFFFF"/>
                </a:solidFill>
              </a:rPr>
              <a:t>上半年</a:t>
            </a:r>
            <a:endParaRPr lang="en-US" altLang="zh-CN" sz="3200" b="1" dirty="0">
              <a:solidFill>
                <a:srgbClr val="FFFFFF"/>
              </a:solidFill>
            </a:endParaRPr>
          </a:p>
        </p:txBody>
      </p:sp>
      <p:pic>
        <p:nvPicPr>
          <p:cNvPr id="37890" name="Picture 2" descr="http://img.blog.csdn.net/20140905170403218?watermark/2/text/aHR0cDovL2Jsb2cuY3Nkbi5uZXQvaGFydmljODgwOTI1/font/5a6L5L2T/fontsize/400/fill/I0JBQkFCMA==/dissolve/70/gravity/SouthEast"/>
          <p:cNvPicPr>
            <a:picLocks noChangeAspect="1" noChangeArrowheads="1"/>
          </p:cNvPicPr>
          <p:nvPr/>
        </p:nvPicPr>
        <p:blipFill>
          <a:blip r:embed="rId3"/>
          <a:srcRect b="7881"/>
          <a:stretch>
            <a:fillRect/>
          </a:stretch>
        </p:blipFill>
        <p:spPr bwMode="auto">
          <a:xfrm>
            <a:off x="554990" y="1885315"/>
            <a:ext cx="7055485" cy="2616835"/>
          </a:xfrm>
          <a:prstGeom prst="rect">
            <a:avLst/>
          </a:prstGeom>
          <a:noFill/>
        </p:spPr>
      </p:pic>
      <p:pic>
        <p:nvPicPr>
          <p:cNvPr id="37892" name="Picture 4" descr="http://img.blog.csdn.net/20140905172349030?watermark/2/text/aHR0cDovL2Jsb2cuY3Nkbi5uZXQvaGFydmljODgwOTI1/font/5a6L5L2T/fontsize/400/fill/I0JBQkFCMA==/dissolve/70/gravity/SouthEast"/>
          <p:cNvPicPr>
            <a:picLocks noChangeAspect="1" noChangeArrowheads="1"/>
          </p:cNvPicPr>
          <p:nvPr/>
        </p:nvPicPr>
        <p:blipFill>
          <a:blip r:embed="rId4"/>
          <a:srcRect b="5223"/>
          <a:stretch>
            <a:fillRect/>
          </a:stretch>
        </p:blipFill>
        <p:spPr bwMode="auto">
          <a:xfrm>
            <a:off x="8484235" y="1791970"/>
            <a:ext cx="3519170" cy="4447540"/>
          </a:xfrm>
          <a:prstGeom prst="rect">
            <a:avLst/>
          </a:prstGeom>
          <a:noFill/>
        </p:spPr>
      </p:pic>
      <p:sp>
        <p:nvSpPr>
          <p:cNvPr id="13" name="矩形 12"/>
          <p:cNvSpPr/>
          <p:nvPr/>
        </p:nvSpPr>
        <p:spPr>
          <a:xfrm>
            <a:off x="1251583" y="4501976"/>
            <a:ext cx="3622658" cy="369332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en-US" altLang="zh-CN" dirty="0" err="1" smtClean="0"/>
              <a:t>canvas.drawRect</a:t>
            </a:r>
            <a:r>
              <a:rPr lang="en-US" altLang="zh-CN" dirty="0" smtClean="0"/>
              <a:t>(rect1, </a:t>
            </a:r>
            <a:r>
              <a:rPr lang="en-US" altLang="zh-CN" dirty="0" err="1" smtClean="0"/>
              <a:t>paint_green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8687632" y="5796044"/>
            <a:ext cx="3398238" cy="369332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en-US" altLang="zh-CN" dirty="0" err="1" smtClean="0"/>
              <a:t>canvas.drawRect</a:t>
            </a:r>
            <a:r>
              <a:rPr lang="en-US" altLang="zh-CN" dirty="0" smtClean="0"/>
              <a:t>(rect1, </a:t>
            </a:r>
            <a:r>
              <a:rPr lang="en-US" altLang="zh-CN" dirty="0" err="1" smtClean="0"/>
              <a:t>paint_red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</p:spTree>
    <p:custDataLst>
      <p:tags r:id="rId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3684531" y="2545691"/>
            <a:ext cx="4823180" cy="830997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en-US" altLang="zh-CN" sz="4800" b="1" dirty="0" smtClean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Canvas</a:t>
            </a:r>
            <a:r>
              <a:rPr lang="zh-CN" altLang="en-US" sz="4800" b="1" dirty="0" smtClean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文字绘制</a:t>
            </a:r>
            <a:endParaRPr lang="zh-CN" altLang="en-US" sz="4800" dirty="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990" y="370840"/>
            <a:ext cx="4201795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kumimoji="1" lang="zh-CN" altLang="en-US" sz="266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文字绘制</a:t>
            </a:r>
            <a:endParaRPr lang="zh-CN" altLang="en-US" sz="266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37845" y="779780"/>
            <a:ext cx="1199515" cy="76200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3080" y="3841750"/>
            <a:ext cx="5826760" cy="3155315"/>
          </a:xfrm>
          <a:prstGeom prst="rect">
            <a:avLst/>
          </a:prstGeom>
        </p:spPr>
      </p:pic>
      <p:sp>
        <p:nvSpPr>
          <p:cNvPr id="46" name="Title 6"/>
          <p:cNvSpPr txBox="1"/>
          <p:nvPr>
            <p:custDataLst>
              <p:tags r:id="rId4"/>
            </p:custDataLst>
          </p:nvPr>
        </p:nvSpPr>
        <p:spPr>
          <a:xfrm>
            <a:off x="210185" y="855980"/>
            <a:ext cx="12037695" cy="2985770"/>
          </a:xfrm>
          <a:prstGeom prst="rect">
            <a:avLst/>
          </a:prstGeom>
          <a:noFill/>
          <a:ln w="3175">
            <a:noFill/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bg2"/>
                </a:solidFill>
              </a14:hiddenFill>
            </a:ext>
          </a:extLst>
        </p:spPr>
        <p:txBody>
          <a:bodyPr wrap="square" lIns="72000" tIns="36195" rIns="72000" bIns="36195" anchor="t" anchorCtr="0">
            <a:sp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360045" lvl="0" indent="-360045" algn="l" fontAlgn="auto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SzPct val="100000"/>
              <a:buFont typeface="+mj-lt"/>
              <a:buAutoNum type="arabicPeriod"/>
            </a:pPr>
            <a:r>
              <a:rPr lang="zh-CN" altLang="en-US" sz="2000" spc="180">
                <a:ln w="3175">
                  <a:noFill/>
                  <a:prstDash val="dash"/>
                </a:ln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基准点是baseline</a:t>
            </a:r>
            <a:endParaRPr lang="zh-CN" altLang="en-US" sz="2000" spc="180">
              <a:ln w="3175">
                <a:noFill/>
                <a:prstDash val="dash"/>
              </a:ln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360045" lvl="0" indent="-360045" algn="l" fontAlgn="auto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SzPct val="100000"/>
              <a:buFont typeface="+mj-lt"/>
              <a:buAutoNum type="arabicPeriod"/>
            </a:pPr>
            <a:r>
              <a:rPr lang="zh-CN" altLang="en-US" sz="2000" spc="180">
                <a:ln w="3175">
                  <a:noFill/>
                  <a:prstDash val="dash"/>
                </a:ln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Ascent是baseline之上至字符最高处的距离</a:t>
            </a:r>
            <a:endParaRPr lang="zh-CN" altLang="en-US" sz="2000" spc="180">
              <a:ln w="3175">
                <a:noFill/>
                <a:prstDash val="dash"/>
              </a:ln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360045" lvl="0" indent="-360045" algn="l" fontAlgn="auto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SzPct val="100000"/>
              <a:buFont typeface="+mj-lt"/>
              <a:buAutoNum type="arabicPeriod"/>
            </a:pPr>
            <a:r>
              <a:rPr lang="zh-CN" altLang="en-US" sz="2000" spc="180">
                <a:ln w="3175">
                  <a:noFill/>
                  <a:prstDash val="dash"/>
                </a:ln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Descent是baseline之下至字符最低处的距离</a:t>
            </a:r>
            <a:endParaRPr lang="zh-CN" altLang="en-US" sz="2000" spc="180">
              <a:ln w="3175">
                <a:noFill/>
                <a:prstDash val="dash"/>
              </a:ln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360045" lvl="0" indent="-360045" algn="l" fontAlgn="auto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SzPct val="100000"/>
              <a:buFont typeface="+mj-lt"/>
              <a:buAutoNum type="arabicPeriod"/>
            </a:pPr>
            <a:r>
              <a:rPr lang="zh-CN" altLang="en-US" sz="2000" spc="180">
                <a:ln w="3175">
                  <a:noFill/>
                  <a:prstDash val="dash"/>
                </a:ln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Leading文档说的很含糊，其实是上一行字符的descent到下一行的ascent之间的距离</a:t>
            </a:r>
            <a:endParaRPr lang="zh-CN" altLang="en-US" sz="2000" spc="180">
              <a:ln w="3175">
                <a:noFill/>
                <a:prstDash val="dash"/>
              </a:ln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360045" lvl="0" indent="-360045" algn="l" fontAlgn="auto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SzPct val="100000"/>
              <a:buFont typeface="+mj-lt"/>
              <a:buAutoNum type="arabicPeriod"/>
            </a:pPr>
            <a:r>
              <a:rPr lang="zh-CN" altLang="en-US" sz="2000" spc="180">
                <a:ln w="3175">
                  <a:noFill/>
                  <a:prstDash val="dash"/>
                </a:ln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Top指的是指的是最高字符到baseline的值，即ascent的最大值</a:t>
            </a:r>
            <a:endParaRPr lang="zh-CN" altLang="en-US" sz="2000" spc="180">
              <a:ln w="3175">
                <a:noFill/>
                <a:prstDash val="dash"/>
              </a:ln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360045" lvl="0" indent="-360045" algn="l" fontAlgn="auto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SzPct val="100000"/>
              <a:buFont typeface="+mj-lt"/>
              <a:buAutoNum type="arabicPeriod"/>
            </a:pPr>
            <a:r>
              <a:rPr lang="zh-CN" altLang="en-US" sz="2000" spc="180">
                <a:ln w="3175">
                  <a:noFill/>
                  <a:prstDash val="dash"/>
                </a:ln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bottom指的是最下字符到baseline的值，即descent的最大值</a:t>
            </a:r>
            <a:endParaRPr lang="zh-CN" altLang="en-US" sz="2000" spc="180">
              <a:ln w="3175">
                <a:noFill/>
                <a:prstDash val="dash"/>
              </a:ln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</p:spTree>
    <p:custDataLst>
      <p:tags r:id="rId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sp>
        <p:nvSpPr>
          <p:cNvPr id="4" name="文本框 3"/>
          <p:cNvSpPr txBox="1"/>
          <p:nvPr/>
        </p:nvSpPr>
        <p:spPr>
          <a:xfrm>
            <a:off x="554990" y="377190"/>
            <a:ext cx="4224655" cy="501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View</a:t>
            </a:r>
            <a:r>
              <a:rPr lang="zh-CN" alt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的层级结构</a:t>
            </a:r>
            <a:endParaRPr lang="zh-CN" altLang="en-US" sz="2665" dirty="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 descr="view_arch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2780" y="1111250"/>
            <a:ext cx="5534025" cy="36671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879" y="371042"/>
            <a:ext cx="3704079" cy="410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5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课程总结</a:t>
            </a:r>
            <a:endParaRPr lang="en-US" altLang="zh-CN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9" name="圆角矩形 8"/>
          <p:cNvSpPr/>
          <p:nvPr/>
        </p:nvSpPr>
        <p:spPr bwMode="auto">
          <a:xfrm>
            <a:off x="854741" y="1158662"/>
            <a:ext cx="7237076" cy="600489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eaLnBrk="1" hangingPunct="1">
              <a:buClr>
                <a:srgbClr val="FF0000"/>
              </a:buClr>
              <a:buFont typeface="Wingdings" panose="05000000000000000000" pitchFamily="2" charset="2"/>
              <a:buChar char="n"/>
              <a:defRPr/>
            </a:pPr>
            <a:r>
              <a:rPr lang="en-US" altLang="zh-CN" sz="2000" dirty="0">
                <a:solidFill>
                  <a:srgbClr val="0070C0"/>
                </a:solidFill>
              </a:rPr>
              <a:t>  </a:t>
            </a:r>
            <a:r>
              <a:rPr lang="zh-CN" altLang="en-US" sz="2000" dirty="0">
                <a:solidFill>
                  <a:srgbClr val="0070C0"/>
                </a:solidFill>
              </a:rPr>
              <a:t>自定义</a:t>
            </a:r>
            <a:r>
              <a:rPr lang="en-US" altLang="zh-CN" sz="2000" dirty="0">
                <a:solidFill>
                  <a:srgbClr val="0070C0"/>
                </a:solidFill>
              </a:rPr>
              <a:t>View</a:t>
            </a:r>
            <a:r>
              <a:rPr lang="zh-CN" altLang="en-US" sz="2000" dirty="0">
                <a:solidFill>
                  <a:srgbClr val="0070C0"/>
                </a:solidFill>
              </a:rPr>
              <a:t>的知识体系有哪些？</a:t>
            </a:r>
            <a:endParaRPr lang="zh-CN" altLang="en-US" sz="2000" dirty="0">
              <a:solidFill>
                <a:srgbClr val="0070C0"/>
              </a:solidFill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/>
        </p:nvGraphicFramePr>
        <p:xfrm>
          <a:off x="1046375" y="1872966"/>
          <a:ext cx="8332470" cy="20188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36695"/>
                <a:gridCol w="4295625"/>
              </a:tblGrid>
              <a:tr h="377611">
                <a:tc>
                  <a:txBody>
                    <a:bodyPr/>
                    <a:lstStyle/>
                    <a:p>
                      <a:r>
                        <a:rPr lang="zh-CN" altLang="en-US" dirty="0"/>
                        <a:t>知识点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面试体系</a:t>
                      </a:r>
                      <a:endParaRPr lang="zh-CN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8608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800" dirty="0"/>
                        <a:t>Android</a:t>
                      </a:r>
                      <a:r>
                        <a:rPr lang="zh-CN" altLang="en-US" sz="1800" dirty="0"/>
                        <a:t>的坐标系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rowSpan="3">
                  <a:txBody>
                    <a:bodyPr/>
                    <a:lstStyle/>
                    <a:p>
                      <a:r>
                        <a:rPr lang="en-US" altLang="zh-CN" dirty="0"/>
                        <a:t>Android</a:t>
                      </a:r>
                      <a:r>
                        <a:rPr lang="zh-CN" altLang="en-US" dirty="0"/>
                        <a:t>自定义</a:t>
                      </a:r>
                      <a:r>
                        <a:rPr lang="en-US" altLang="zh-CN" dirty="0"/>
                        <a:t>View</a:t>
                      </a:r>
                      <a:endParaRPr lang="zh-CN" altLang="en-US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60819">
                <a:tc>
                  <a:txBody>
                    <a:bodyPr/>
                    <a:lstStyle/>
                    <a:p>
                      <a:r>
                        <a:rPr lang="en-US" altLang="zh-CN" dirty="0"/>
                        <a:t>View</a:t>
                      </a:r>
                      <a:r>
                        <a:rPr lang="zh-CN" altLang="en-US" dirty="0"/>
                        <a:t>的绘制原理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vMerge="1"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59438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800" dirty="0"/>
                        <a:t>ViewGroup</a:t>
                      </a:r>
                      <a:r>
                        <a:rPr lang="zh-CN" altLang="en-US" sz="1800" dirty="0"/>
                        <a:t>如何测量和布局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9" name="圆角矩形 8"/>
          <p:cNvSpPr/>
          <p:nvPr/>
        </p:nvSpPr>
        <p:spPr bwMode="auto">
          <a:xfrm>
            <a:off x="554877" y="135813"/>
            <a:ext cx="5085420" cy="697918"/>
          </a:xfrm>
          <a:prstGeom prst="round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eaLnBrk="1" hangingPunct="1">
              <a:buClr>
                <a:srgbClr val="FF0000"/>
              </a:buClr>
              <a:defRPr/>
            </a:pPr>
            <a:r>
              <a:rPr lang="zh-CN" altLang="en-US" sz="2400" dirty="0">
                <a:solidFill>
                  <a:srgbClr val="0070C0"/>
                </a:solidFill>
              </a:rPr>
              <a:t>学习的态度</a:t>
            </a:r>
            <a:endParaRPr lang="zh-CN" altLang="en-US" sz="2400" dirty="0">
              <a:solidFill>
                <a:srgbClr val="0070C0"/>
              </a:solidFill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4997302" y="145131"/>
            <a:ext cx="914400" cy="914400"/>
          </a:xfrm>
          <a:prstGeom prst="roundRect">
            <a:avLst/>
          </a:prstGeom>
          <a:noFill/>
        </p:spPr>
        <p:txBody>
          <a:bodyPr wrap="none" lIns="91440" tIns="45720" rIns="91440" bIns="45720" rtlCol="0" anchor="ctr">
            <a:spAutoFit/>
          </a:bodyPr>
          <a:lstStyle/>
          <a:p>
            <a:pPr algn="ctr"/>
            <a:endParaRPr lang="zh-CN" altLang="en-US" sz="5400" b="1" cap="none" spc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7780" y="1198880"/>
            <a:ext cx="6517005" cy="40671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9" name="圆角矩形 8"/>
          <p:cNvSpPr/>
          <p:nvPr/>
        </p:nvSpPr>
        <p:spPr bwMode="auto">
          <a:xfrm>
            <a:off x="506503" y="316390"/>
            <a:ext cx="3084190" cy="519736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eaLnBrk="1" hangingPunct="1">
              <a:buClr>
                <a:srgbClr val="FF0000"/>
              </a:buClr>
              <a:defRPr/>
            </a:pPr>
            <a:r>
              <a:rPr lang="zh-CN" altLang="en-US" sz="2000" dirty="0">
                <a:solidFill>
                  <a:srgbClr val="0070C0"/>
                </a:solidFill>
              </a:rPr>
              <a:t>怎样学习这个知识体系？</a:t>
            </a:r>
            <a:endParaRPr lang="zh-CN" altLang="en-US" sz="2000" dirty="0">
              <a:solidFill>
                <a:srgbClr val="0070C0"/>
              </a:solidFill>
            </a:endParaRPr>
          </a:p>
        </p:txBody>
      </p:sp>
      <p:sp>
        <p:nvSpPr>
          <p:cNvPr id="2" name="椭圆 1"/>
          <p:cNvSpPr/>
          <p:nvPr/>
        </p:nvSpPr>
        <p:spPr>
          <a:xfrm>
            <a:off x="6078977" y="1073114"/>
            <a:ext cx="2784336" cy="1298377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rtlCol="0" anchor="ctr">
            <a:spAutoFit/>
          </a:bodyPr>
          <a:lstStyle/>
          <a:p>
            <a:pPr algn="ctr"/>
            <a:r>
              <a:rPr lang="zh-CN" altLang="en-US" sz="5400" b="1" cap="none" spc="0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自学</a:t>
            </a:r>
            <a:endParaRPr lang="zh-CN" altLang="en-US" sz="5400" b="1" cap="none" spc="0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5810893" y="3350554"/>
            <a:ext cx="4593740" cy="1298377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rtlCol="0" anchor="ctr">
            <a:spAutoFit/>
          </a:bodyPr>
          <a:lstStyle/>
          <a:p>
            <a:pPr algn="ctr"/>
            <a:r>
              <a:rPr lang="zh-CN" altLang="en-US" sz="5400" b="1" cap="none" spc="0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朋友请教</a:t>
            </a:r>
            <a:endParaRPr lang="zh-CN" altLang="en-US" sz="5400" b="1" cap="none" spc="0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554877" y="2371491"/>
            <a:ext cx="4277856" cy="1298377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rtlCol="0" anchor="ctr">
            <a:spAutoFit/>
          </a:bodyPr>
          <a:lstStyle/>
          <a:p>
            <a:pPr algn="ctr"/>
            <a:r>
              <a:rPr lang="zh-CN" altLang="en-US" sz="5400" b="1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买书学习</a:t>
            </a:r>
            <a:endParaRPr lang="zh-CN" altLang="en-US" sz="5400" b="1" cap="none" spc="0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2144" y="3106689"/>
            <a:ext cx="4751238" cy="19053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9" name="圆角矩形 8"/>
          <p:cNvSpPr/>
          <p:nvPr/>
        </p:nvSpPr>
        <p:spPr bwMode="auto">
          <a:xfrm>
            <a:off x="506503" y="316390"/>
            <a:ext cx="4652053" cy="519736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eaLnBrk="1" hangingPunct="1">
              <a:buClr>
                <a:srgbClr val="FF0000"/>
              </a:buClr>
              <a:defRPr/>
            </a:pPr>
            <a:r>
              <a:rPr lang="zh-CN" altLang="en-US" sz="2000" dirty="0">
                <a:solidFill>
                  <a:srgbClr val="0070C0"/>
                </a:solidFill>
              </a:rPr>
              <a:t>怎样去学习？</a:t>
            </a:r>
            <a:endParaRPr lang="zh-CN" altLang="en-US" sz="2000" dirty="0">
              <a:solidFill>
                <a:srgbClr val="0070C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8891" y="1904293"/>
            <a:ext cx="2696617" cy="351440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7983" y="3546877"/>
            <a:ext cx="4873106" cy="126539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6508" y="1563681"/>
            <a:ext cx="5049055" cy="1239649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9622" y="1479571"/>
            <a:ext cx="2892351" cy="337771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6689" y="1479571"/>
            <a:ext cx="2933333" cy="333333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9" name="圆角矩形 8"/>
          <p:cNvSpPr/>
          <p:nvPr/>
        </p:nvSpPr>
        <p:spPr bwMode="auto">
          <a:xfrm>
            <a:off x="506504" y="316390"/>
            <a:ext cx="1247830" cy="519736"/>
          </a:xfrm>
          <a:prstGeom prst="roundRect">
            <a:avLst/>
          </a:prstGeom>
          <a:ln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eaLnBrk="1" hangingPunct="1">
              <a:buClr>
                <a:srgbClr val="FF0000"/>
              </a:buClr>
              <a:defRPr/>
            </a:pPr>
            <a:r>
              <a:rPr lang="zh-CN" altLang="en-US" sz="2000" dirty="0">
                <a:solidFill>
                  <a:srgbClr val="0070C0"/>
                </a:solidFill>
              </a:rPr>
              <a:t>自学？</a:t>
            </a:r>
            <a:endParaRPr lang="zh-CN" altLang="en-US" sz="2000" dirty="0">
              <a:solidFill>
                <a:srgbClr val="0070C0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049795" y="40365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grpSp>
        <p:nvGrpSpPr>
          <p:cNvPr id="13" name="组合 12"/>
          <p:cNvGrpSpPr/>
          <p:nvPr/>
        </p:nvGrpSpPr>
        <p:grpSpPr>
          <a:xfrm>
            <a:off x="6398043" y="1622466"/>
            <a:ext cx="1294653" cy="1321814"/>
            <a:chOff x="12412274" y="4315557"/>
            <a:chExt cx="3515860" cy="3515861"/>
          </a:xfrm>
        </p:grpSpPr>
        <p:sp>
          <p:nvSpPr>
            <p:cNvPr id="14" name="Shape 1627"/>
            <p:cNvSpPr/>
            <p:nvPr/>
          </p:nvSpPr>
          <p:spPr>
            <a:xfrm>
              <a:off x="12412274" y="4315557"/>
              <a:ext cx="3515860" cy="35158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ln w="57150" cap="rnd">
              <a:solidFill>
                <a:schemeClr val="accent2"/>
              </a:solidFill>
              <a:custDash>
                <a:ds d="100000" sp="200000"/>
              </a:custDash>
              <a:round/>
            </a:ln>
          </p:spPr>
          <p:txBody>
            <a:bodyPr lIns="0" tIns="0" rIns="0" bIns="0" anchor="ctr"/>
            <a:lstStyle/>
            <a:p>
              <a:pPr defTabSz="852805">
                <a:defRPr sz="3200"/>
              </a:pPr>
              <a:endParaRPr sz="208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5" name="Shape 1628"/>
            <p:cNvSpPr/>
            <p:nvPr/>
          </p:nvSpPr>
          <p:spPr>
            <a:xfrm>
              <a:off x="12684149" y="4587434"/>
              <a:ext cx="2972108" cy="29721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accent2"/>
            </a:solidFill>
            <a:ln w="12700">
              <a:solidFill>
                <a:schemeClr val="accent2"/>
              </a:solidFill>
              <a:miter lim="400000"/>
            </a:ln>
          </p:spPr>
          <p:txBody>
            <a:bodyPr lIns="0" tIns="0" rIns="0" bIns="0" anchor="ctr"/>
            <a:lstStyle/>
            <a:p>
              <a:pPr defTabSz="852805">
                <a:defRPr sz="3200"/>
              </a:pPr>
              <a:endParaRPr sz="208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6" name="Shape 1631"/>
            <p:cNvSpPr/>
            <p:nvPr/>
          </p:nvSpPr>
          <p:spPr>
            <a:xfrm>
              <a:off x="13340747" y="5297119"/>
              <a:ext cx="1468255" cy="14688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2" h="21600" extrusionOk="0">
                  <a:moveTo>
                    <a:pt x="19673" y="3125"/>
                  </a:moveTo>
                  <a:cubicBezTo>
                    <a:pt x="19662" y="3136"/>
                    <a:pt x="19652" y="3148"/>
                    <a:pt x="19642" y="3160"/>
                  </a:cubicBezTo>
                  <a:lnTo>
                    <a:pt x="13874" y="9615"/>
                  </a:lnTo>
                  <a:lnTo>
                    <a:pt x="11980" y="7721"/>
                  </a:lnTo>
                  <a:lnTo>
                    <a:pt x="18436" y="1951"/>
                  </a:lnTo>
                  <a:cubicBezTo>
                    <a:pt x="18446" y="1940"/>
                    <a:pt x="18458" y="1930"/>
                    <a:pt x="18469" y="1918"/>
                  </a:cubicBezTo>
                  <a:cubicBezTo>
                    <a:pt x="18790" y="1597"/>
                    <a:pt x="19352" y="1596"/>
                    <a:pt x="19675" y="1918"/>
                  </a:cubicBezTo>
                  <a:cubicBezTo>
                    <a:pt x="19834" y="2080"/>
                    <a:pt x="19923" y="2294"/>
                    <a:pt x="19923" y="2522"/>
                  </a:cubicBezTo>
                  <a:cubicBezTo>
                    <a:pt x="19923" y="2749"/>
                    <a:pt x="19834" y="2965"/>
                    <a:pt x="19673" y="3125"/>
                  </a:cubicBezTo>
                  <a:cubicBezTo>
                    <a:pt x="19673" y="3125"/>
                    <a:pt x="19673" y="3125"/>
                    <a:pt x="19673" y="3125"/>
                  </a:cubicBezTo>
                  <a:close/>
                  <a:moveTo>
                    <a:pt x="14352" y="14847"/>
                  </a:moveTo>
                  <a:lnTo>
                    <a:pt x="6751" y="7242"/>
                  </a:lnTo>
                  <a:lnTo>
                    <a:pt x="8316" y="6418"/>
                  </a:lnTo>
                  <a:lnTo>
                    <a:pt x="15179" y="13281"/>
                  </a:lnTo>
                  <a:cubicBezTo>
                    <a:pt x="15179" y="13281"/>
                    <a:pt x="14352" y="14847"/>
                    <a:pt x="14352" y="14847"/>
                  </a:cubicBezTo>
                  <a:close/>
                  <a:moveTo>
                    <a:pt x="9570" y="20545"/>
                  </a:moveTo>
                  <a:lnTo>
                    <a:pt x="9007" y="19982"/>
                  </a:lnTo>
                  <a:lnTo>
                    <a:pt x="9698" y="18571"/>
                  </a:lnTo>
                  <a:cubicBezTo>
                    <a:pt x="9779" y="18402"/>
                    <a:pt x="9740" y="18201"/>
                    <a:pt x="9601" y="18076"/>
                  </a:cubicBezTo>
                  <a:cubicBezTo>
                    <a:pt x="9462" y="17952"/>
                    <a:pt x="9255" y="17936"/>
                    <a:pt x="9099" y="18036"/>
                  </a:cubicBezTo>
                  <a:lnTo>
                    <a:pt x="7855" y="18830"/>
                  </a:lnTo>
                  <a:lnTo>
                    <a:pt x="7312" y="18287"/>
                  </a:lnTo>
                  <a:lnTo>
                    <a:pt x="8827" y="15726"/>
                  </a:lnTo>
                  <a:cubicBezTo>
                    <a:pt x="8926" y="15563"/>
                    <a:pt x="8899" y="15352"/>
                    <a:pt x="8763" y="15218"/>
                  </a:cubicBezTo>
                  <a:cubicBezTo>
                    <a:pt x="8627" y="15083"/>
                    <a:pt x="8416" y="15058"/>
                    <a:pt x="8252" y="15157"/>
                  </a:cubicBezTo>
                  <a:lnTo>
                    <a:pt x="5722" y="16695"/>
                  </a:lnTo>
                  <a:lnTo>
                    <a:pt x="3696" y="14669"/>
                  </a:lnTo>
                  <a:lnTo>
                    <a:pt x="4301" y="13058"/>
                  </a:lnTo>
                  <a:cubicBezTo>
                    <a:pt x="4360" y="12899"/>
                    <a:pt x="4319" y="12720"/>
                    <a:pt x="4193" y="12605"/>
                  </a:cubicBezTo>
                  <a:cubicBezTo>
                    <a:pt x="4069" y="12490"/>
                    <a:pt x="3885" y="12462"/>
                    <a:pt x="3732" y="12535"/>
                  </a:cubicBezTo>
                  <a:lnTo>
                    <a:pt x="2258" y="13232"/>
                  </a:lnTo>
                  <a:lnTo>
                    <a:pt x="1054" y="12026"/>
                  </a:lnTo>
                  <a:lnTo>
                    <a:pt x="5715" y="8568"/>
                  </a:lnTo>
                  <a:lnTo>
                    <a:pt x="13026" y="15882"/>
                  </a:lnTo>
                  <a:cubicBezTo>
                    <a:pt x="13026" y="15882"/>
                    <a:pt x="9570" y="20545"/>
                    <a:pt x="9570" y="20545"/>
                  </a:cubicBezTo>
                  <a:close/>
                  <a:moveTo>
                    <a:pt x="21592" y="2522"/>
                  </a:moveTo>
                  <a:cubicBezTo>
                    <a:pt x="21592" y="1848"/>
                    <a:pt x="21330" y="1215"/>
                    <a:pt x="20854" y="739"/>
                  </a:cubicBezTo>
                  <a:cubicBezTo>
                    <a:pt x="20378" y="262"/>
                    <a:pt x="19746" y="0"/>
                    <a:pt x="19071" y="0"/>
                  </a:cubicBezTo>
                  <a:cubicBezTo>
                    <a:pt x="18406" y="0"/>
                    <a:pt x="17781" y="255"/>
                    <a:pt x="17306" y="721"/>
                  </a:cubicBezTo>
                  <a:lnTo>
                    <a:pt x="10798" y="6539"/>
                  </a:lnTo>
                  <a:lnTo>
                    <a:pt x="9061" y="4801"/>
                  </a:lnTo>
                  <a:cubicBezTo>
                    <a:pt x="8803" y="4542"/>
                    <a:pt x="8405" y="4482"/>
                    <a:pt x="8081" y="4653"/>
                  </a:cubicBezTo>
                  <a:lnTo>
                    <a:pt x="4972" y="6295"/>
                  </a:lnTo>
                  <a:cubicBezTo>
                    <a:pt x="4737" y="6419"/>
                    <a:pt x="4577" y="6647"/>
                    <a:pt x="4537" y="6909"/>
                  </a:cubicBezTo>
                  <a:cubicBezTo>
                    <a:pt x="4497" y="7170"/>
                    <a:pt x="4584" y="7436"/>
                    <a:pt x="4771" y="7623"/>
                  </a:cubicBezTo>
                  <a:lnTo>
                    <a:pt x="5118" y="7971"/>
                  </a:lnTo>
                  <a:lnTo>
                    <a:pt x="169" y="11644"/>
                  </a:lnTo>
                  <a:cubicBezTo>
                    <a:pt x="71" y="11716"/>
                    <a:pt x="10" y="11828"/>
                    <a:pt x="2" y="11948"/>
                  </a:cubicBezTo>
                  <a:cubicBezTo>
                    <a:pt x="-8" y="12069"/>
                    <a:pt x="36" y="12188"/>
                    <a:pt x="122" y="12273"/>
                  </a:cubicBezTo>
                  <a:lnTo>
                    <a:pt x="1876" y="14030"/>
                  </a:lnTo>
                  <a:cubicBezTo>
                    <a:pt x="2001" y="14154"/>
                    <a:pt x="2191" y="14186"/>
                    <a:pt x="2351" y="14111"/>
                  </a:cubicBezTo>
                  <a:lnTo>
                    <a:pt x="3158" y="13729"/>
                  </a:lnTo>
                  <a:lnTo>
                    <a:pt x="2820" y="14628"/>
                  </a:lnTo>
                  <a:cubicBezTo>
                    <a:pt x="2763" y="14781"/>
                    <a:pt x="2800" y="14953"/>
                    <a:pt x="2916" y="15070"/>
                  </a:cubicBezTo>
                  <a:lnTo>
                    <a:pt x="5362" y="17516"/>
                  </a:lnTo>
                  <a:cubicBezTo>
                    <a:pt x="5500" y="17654"/>
                    <a:pt x="5711" y="17677"/>
                    <a:pt x="5875" y="17579"/>
                  </a:cubicBezTo>
                  <a:lnTo>
                    <a:pt x="7260" y="16736"/>
                  </a:lnTo>
                  <a:lnTo>
                    <a:pt x="6429" y="18139"/>
                  </a:lnTo>
                  <a:cubicBezTo>
                    <a:pt x="6332" y="18304"/>
                    <a:pt x="6360" y="18513"/>
                    <a:pt x="6493" y="18648"/>
                  </a:cubicBezTo>
                  <a:lnTo>
                    <a:pt x="7503" y="19658"/>
                  </a:lnTo>
                  <a:cubicBezTo>
                    <a:pt x="7642" y="19796"/>
                    <a:pt x="7857" y="19818"/>
                    <a:pt x="8022" y="19715"/>
                  </a:cubicBezTo>
                  <a:lnTo>
                    <a:pt x="8294" y="19539"/>
                  </a:lnTo>
                  <a:lnTo>
                    <a:pt x="8127" y="19882"/>
                  </a:lnTo>
                  <a:cubicBezTo>
                    <a:pt x="8047" y="20041"/>
                    <a:pt x="8080" y="20233"/>
                    <a:pt x="8206" y="20360"/>
                  </a:cubicBezTo>
                  <a:lnTo>
                    <a:pt x="9322" y="21478"/>
                  </a:lnTo>
                  <a:cubicBezTo>
                    <a:pt x="9401" y="21555"/>
                    <a:pt x="9507" y="21600"/>
                    <a:pt x="9617" y="21600"/>
                  </a:cubicBezTo>
                  <a:cubicBezTo>
                    <a:pt x="9627" y="21600"/>
                    <a:pt x="9638" y="21600"/>
                    <a:pt x="9648" y="21597"/>
                  </a:cubicBezTo>
                  <a:cubicBezTo>
                    <a:pt x="9769" y="21590"/>
                    <a:pt x="9880" y="21528"/>
                    <a:pt x="9952" y="21430"/>
                  </a:cubicBezTo>
                  <a:lnTo>
                    <a:pt x="13624" y="16478"/>
                  </a:lnTo>
                  <a:lnTo>
                    <a:pt x="13971" y="16827"/>
                  </a:lnTo>
                  <a:cubicBezTo>
                    <a:pt x="14129" y="16984"/>
                    <a:pt x="14343" y="17071"/>
                    <a:pt x="14562" y="17071"/>
                  </a:cubicBezTo>
                  <a:cubicBezTo>
                    <a:pt x="14604" y="17071"/>
                    <a:pt x="14646" y="17067"/>
                    <a:pt x="14687" y="17061"/>
                  </a:cubicBezTo>
                  <a:cubicBezTo>
                    <a:pt x="14949" y="17021"/>
                    <a:pt x="15175" y="16860"/>
                    <a:pt x="15299" y="16627"/>
                  </a:cubicBezTo>
                  <a:lnTo>
                    <a:pt x="16941" y="13515"/>
                  </a:lnTo>
                  <a:cubicBezTo>
                    <a:pt x="17111" y="13192"/>
                    <a:pt x="17052" y="12794"/>
                    <a:pt x="16792" y="12536"/>
                  </a:cubicBezTo>
                  <a:lnTo>
                    <a:pt x="15055" y="10797"/>
                  </a:lnTo>
                  <a:lnTo>
                    <a:pt x="20871" y="4288"/>
                  </a:lnTo>
                  <a:cubicBezTo>
                    <a:pt x="21337" y="3814"/>
                    <a:pt x="21592" y="3188"/>
                    <a:pt x="21592" y="2522"/>
                  </a:cubicBezTo>
                  <a:cubicBezTo>
                    <a:pt x="21592" y="2522"/>
                    <a:pt x="21592" y="2522"/>
                    <a:pt x="21592" y="2522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chemeClr val="bg1"/>
              </a:solidFill>
              <a:miter lim="400000"/>
            </a:ln>
          </p:spPr>
          <p:txBody>
            <a:bodyPr lIns="24738" tIns="24738" rIns="24738" bIns="24738" anchor="ctr"/>
            <a:lstStyle/>
            <a:p>
              <a:pPr defTabSz="16129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9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1307678" y="1622466"/>
            <a:ext cx="1294653" cy="1321814"/>
            <a:chOff x="3487810" y="4315556"/>
            <a:chExt cx="3515861" cy="3515861"/>
          </a:xfrm>
        </p:grpSpPr>
        <p:sp>
          <p:nvSpPr>
            <p:cNvPr id="18" name="Shape 1623"/>
            <p:cNvSpPr/>
            <p:nvPr/>
          </p:nvSpPr>
          <p:spPr>
            <a:xfrm>
              <a:off x="3487810" y="4315556"/>
              <a:ext cx="3515861" cy="35158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ln w="57150" cap="rnd">
              <a:solidFill>
                <a:schemeClr val="accent2"/>
              </a:solidFill>
              <a:custDash>
                <a:ds d="100000" sp="200000"/>
              </a:custDash>
              <a:round/>
            </a:ln>
          </p:spPr>
          <p:txBody>
            <a:bodyPr lIns="0" tIns="0" rIns="0" bIns="0" anchor="ctr"/>
            <a:lstStyle/>
            <a:p>
              <a:pPr defTabSz="852805">
                <a:defRPr sz="3200"/>
              </a:pPr>
              <a:endParaRPr sz="208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9" name="Shape 1624"/>
            <p:cNvSpPr/>
            <p:nvPr/>
          </p:nvSpPr>
          <p:spPr>
            <a:xfrm>
              <a:off x="3759689" y="4587434"/>
              <a:ext cx="2972108" cy="29721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accent2"/>
            </a:solidFill>
            <a:ln w="12700">
              <a:solidFill>
                <a:schemeClr val="bg1"/>
              </a:solidFill>
              <a:miter lim="400000"/>
            </a:ln>
          </p:spPr>
          <p:txBody>
            <a:bodyPr lIns="0" tIns="0" rIns="0" bIns="0" anchor="ctr"/>
            <a:lstStyle/>
            <a:p>
              <a:pPr defTabSz="852805">
                <a:defRPr sz="3200"/>
              </a:pPr>
              <a:endParaRPr sz="2080">
                <a:solidFill>
                  <a:schemeClr val="accent2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0" name="Shape 1632"/>
            <p:cNvSpPr/>
            <p:nvPr/>
          </p:nvSpPr>
          <p:spPr>
            <a:xfrm>
              <a:off x="4477508" y="5355235"/>
              <a:ext cx="1534816" cy="13428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249" y="20059"/>
                  </a:moveTo>
                  <a:lnTo>
                    <a:pt x="16198" y="16202"/>
                  </a:lnTo>
                  <a:lnTo>
                    <a:pt x="16198" y="13885"/>
                  </a:lnTo>
                  <a:lnTo>
                    <a:pt x="20249" y="10801"/>
                  </a:lnTo>
                  <a:cubicBezTo>
                    <a:pt x="20249" y="10801"/>
                    <a:pt x="20249" y="20059"/>
                    <a:pt x="20249" y="20059"/>
                  </a:cubicBezTo>
                  <a:close/>
                  <a:moveTo>
                    <a:pt x="12824" y="9267"/>
                  </a:moveTo>
                  <a:cubicBezTo>
                    <a:pt x="10955" y="9267"/>
                    <a:pt x="9443" y="7534"/>
                    <a:pt x="9443" y="5403"/>
                  </a:cubicBezTo>
                  <a:cubicBezTo>
                    <a:pt x="9443" y="3267"/>
                    <a:pt x="10958" y="1533"/>
                    <a:pt x="12824" y="1533"/>
                  </a:cubicBezTo>
                  <a:cubicBezTo>
                    <a:pt x="14692" y="1533"/>
                    <a:pt x="16205" y="3267"/>
                    <a:pt x="16205" y="5403"/>
                  </a:cubicBezTo>
                  <a:cubicBezTo>
                    <a:pt x="16205" y="7534"/>
                    <a:pt x="14692" y="9267"/>
                    <a:pt x="12824" y="9267"/>
                  </a:cubicBezTo>
                  <a:cubicBezTo>
                    <a:pt x="12824" y="9267"/>
                    <a:pt x="12824" y="9267"/>
                    <a:pt x="12824" y="9267"/>
                  </a:cubicBezTo>
                  <a:close/>
                  <a:moveTo>
                    <a:pt x="14850" y="18514"/>
                  </a:moveTo>
                  <a:cubicBezTo>
                    <a:pt x="14850" y="19367"/>
                    <a:pt x="14244" y="20059"/>
                    <a:pt x="13499" y="20059"/>
                  </a:cubicBezTo>
                  <a:lnTo>
                    <a:pt x="2699" y="20059"/>
                  </a:lnTo>
                  <a:cubicBezTo>
                    <a:pt x="1954" y="20059"/>
                    <a:pt x="1352" y="19369"/>
                    <a:pt x="1352" y="18514"/>
                  </a:cubicBezTo>
                  <a:lnTo>
                    <a:pt x="1352" y="12345"/>
                  </a:lnTo>
                  <a:cubicBezTo>
                    <a:pt x="1352" y="11490"/>
                    <a:pt x="1954" y="10801"/>
                    <a:pt x="2699" y="10801"/>
                  </a:cubicBezTo>
                  <a:lnTo>
                    <a:pt x="13499" y="10801"/>
                  </a:lnTo>
                  <a:cubicBezTo>
                    <a:pt x="14244" y="10801"/>
                    <a:pt x="14850" y="11490"/>
                    <a:pt x="14850" y="12345"/>
                  </a:cubicBezTo>
                  <a:cubicBezTo>
                    <a:pt x="14850" y="12345"/>
                    <a:pt x="14850" y="18514"/>
                    <a:pt x="14850" y="18514"/>
                  </a:cubicBezTo>
                  <a:close/>
                  <a:moveTo>
                    <a:pt x="1352" y="6171"/>
                  </a:moveTo>
                  <a:cubicBezTo>
                    <a:pt x="1352" y="4469"/>
                    <a:pt x="2557" y="3085"/>
                    <a:pt x="4051" y="3085"/>
                  </a:cubicBezTo>
                  <a:cubicBezTo>
                    <a:pt x="5539" y="3085"/>
                    <a:pt x="6750" y="4469"/>
                    <a:pt x="6750" y="6171"/>
                  </a:cubicBezTo>
                  <a:cubicBezTo>
                    <a:pt x="6750" y="7877"/>
                    <a:pt x="5539" y="9259"/>
                    <a:pt x="4051" y="9259"/>
                  </a:cubicBezTo>
                  <a:cubicBezTo>
                    <a:pt x="2557" y="9259"/>
                    <a:pt x="1352" y="7877"/>
                    <a:pt x="1352" y="6171"/>
                  </a:cubicBezTo>
                  <a:cubicBezTo>
                    <a:pt x="1352" y="6171"/>
                    <a:pt x="1352" y="6171"/>
                    <a:pt x="1352" y="6171"/>
                  </a:cubicBezTo>
                  <a:close/>
                  <a:moveTo>
                    <a:pt x="20249" y="9259"/>
                  </a:moveTo>
                  <a:lnTo>
                    <a:pt x="16198" y="12345"/>
                  </a:lnTo>
                  <a:cubicBezTo>
                    <a:pt x="16198" y="11406"/>
                    <a:pt x="15826" y="10578"/>
                    <a:pt x="15249" y="10014"/>
                  </a:cubicBezTo>
                  <a:cubicBezTo>
                    <a:pt x="16623" y="9067"/>
                    <a:pt x="17550" y="7365"/>
                    <a:pt x="17550" y="5403"/>
                  </a:cubicBezTo>
                  <a:cubicBezTo>
                    <a:pt x="17550" y="2420"/>
                    <a:pt x="15434" y="0"/>
                    <a:pt x="12824" y="0"/>
                  </a:cubicBezTo>
                  <a:cubicBezTo>
                    <a:pt x="10213" y="0"/>
                    <a:pt x="8101" y="2420"/>
                    <a:pt x="8101" y="5403"/>
                  </a:cubicBezTo>
                  <a:cubicBezTo>
                    <a:pt x="8101" y="6912"/>
                    <a:pt x="8648" y="8277"/>
                    <a:pt x="9525" y="9259"/>
                  </a:cubicBezTo>
                  <a:lnTo>
                    <a:pt x="7050" y="9259"/>
                  </a:lnTo>
                  <a:cubicBezTo>
                    <a:pt x="7695" y="8438"/>
                    <a:pt x="8101" y="7365"/>
                    <a:pt x="8101" y="6171"/>
                  </a:cubicBezTo>
                  <a:cubicBezTo>
                    <a:pt x="8101" y="3617"/>
                    <a:pt x="6288" y="1546"/>
                    <a:pt x="4051" y="1546"/>
                  </a:cubicBezTo>
                  <a:cubicBezTo>
                    <a:pt x="1814" y="1546"/>
                    <a:pt x="0" y="3617"/>
                    <a:pt x="0" y="6171"/>
                  </a:cubicBezTo>
                  <a:cubicBezTo>
                    <a:pt x="0" y="7569"/>
                    <a:pt x="551" y="8803"/>
                    <a:pt x="1405" y="9651"/>
                  </a:cubicBezTo>
                  <a:cubicBezTo>
                    <a:pt x="571" y="10179"/>
                    <a:pt x="0" y="11181"/>
                    <a:pt x="0" y="12345"/>
                  </a:cubicBezTo>
                  <a:lnTo>
                    <a:pt x="0" y="18514"/>
                  </a:lnTo>
                  <a:cubicBezTo>
                    <a:pt x="0" y="20221"/>
                    <a:pt x="1210" y="21600"/>
                    <a:pt x="2699" y="21600"/>
                  </a:cubicBezTo>
                  <a:lnTo>
                    <a:pt x="13499" y="21600"/>
                  </a:lnTo>
                  <a:cubicBezTo>
                    <a:pt x="14989" y="21600"/>
                    <a:pt x="16198" y="20221"/>
                    <a:pt x="16198" y="18514"/>
                  </a:cubicBezTo>
                  <a:lnTo>
                    <a:pt x="16198" y="17743"/>
                  </a:lnTo>
                  <a:lnTo>
                    <a:pt x="20249" y="21600"/>
                  </a:lnTo>
                  <a:cubicBezTo>
                    <a:pt x="20994" y="21600"/>
                    <a:pt x="21600" y="20911"/>
                    <a:pt x="21600" y="20059"/>
                  </a:cubicBezTo>
                  <a:lnTo>
                    <a:pt x="21600" y="10801"/>
                  </a:lnTo>
                  <a:cubicBezTo>
                    <a:pt x="21600" y="9949"/>
                    <a:pt x="20994" y="9259"/>
                    <a:pt x="20249" y="9259"/>
                  </a:cubicBezTo>
                  <a:cubicBezTo>
                    <a:pt x="20249" y="9259"/>
                    <a:pt x="20249" y="9259"/>
                    <a:pt x="20249" y="9259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24738" tIns="24738" rIns="24738" bIns="24738" anchor="ctr"/>
            <a:lstStyle/>
            <a:p>
              <a:pPr defTabSz="16129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9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3782840" y="1622466"/>
            <a:ext cx="1294653" cy="1321814"/>
            <a:chOff x="7950043" y="4315557"/>
            <a:chExt cx="3515861" cy="3515861"/>
          </a:xfrm>
        </p:grpSpPr>
        <p:sp>
          <p:nvSpPr>
            <p:cNvPr id="22" name="Shape 1625"/>
            <p:cNvSpPr/>
            <p:nvPr/>
          </p:nvSpPr>
          <p:spPr>
            <a:xfrm>
              <a:off x="7950043" y="4315557"/>
              <a:ext cx="3515861" cy="35158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ln w="57150" cap="rnd">
              <a:solidFill>
                <a:schemeClr val="tx1">
                  <a:lumMod val="50000"/>
                  <a:lumOff val="50000"/>
                </a:schemeClr>
              </a:solidFill>
              <a:custDash>
                <a:ds d="100000" sp="200000"/>
              </a:custDash>
              <a:round/>
            </a:ln>
          </p:spPr>
          <p:txBody>
            <a:bodyPr lIns="0" tIns="0" rIns="0" bIns="0" anchor="ctr"/>
            <a:lstStyle/>
            <a:p>
              <a:pPr defTabSz="852805">
                <a:defRPr sz="3200"/>
              </a:pPr>
              <a:endParaRPr sz="208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3" name="Shape 1626"/>
            <p:cNvSpPr/>
            <p:nvPr/>
          </p:nvSpPr>
          <p:spPr>
            <a:xfrm>
              <a:off x="8221920" y="4587434"/>
              <a:ext cx="2972108" cy="29721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defTabSz="852805">
                <a:defRPr sz="3200"/>
              </a:pPr>
              <a:endParaRPr sz="208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4" name="Shape 1633"/>
            <p:cNvSpPr/>
            <p:nvPr/>
          </p:nvSpPr>
          <p:spPr>
            <a:xfrm>
              <a:off x="8898459" y="5315833"/>
              <a:ext cx="1608976" cy="14302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4" h="21549" extrusionOk="0">
                  <a:moveTo>
                    <a:pt x="12246" y="17"/>
                  </a:moveTo>
                  <a:cubicBezTo>
                    <a:pt x="11990" y="86"/>
                    <a:pt x="11811" y="339"/>
                    <a:pt x="11811" y="635"/>
                  </a:cubicBezTo>
                  <a:lnTo>
                    <a:pt x="11811" y="14336"/>
                  </a:lnTo>
                  <a:cubicBezTo>
                    <a:pt x="11811" y="14689"/>
                    <a:pt x="12064" y="14980"/>
                    <a:pt x="12377" y="14980"/>
                  </a:cubicBezTo>
                  <a:lnTo>
                    <a:pt x="18513" y="14980"/>
                  </a:lnTo>
                  <a:cubicBezTo>
                    <a:pt x="18710" y="14980"/>
                    <a:pt x="18893" y="14860"/>
                    <a:pt x="18996" y="14672"/>
                  </a:cubicBezTo>
                  <a:cubicBezTo>
                    <a:pt x="19099" y="14483"/>
                    <a:pt x="19108" y="14246"/>
                    <a:pt x="19019" y="14048"/>
                  </a:cubicBezTo>
                  <a:lnTo>
                    <a:pt x="12883" y="346"/>
                  </a:lnTo>
                  <a:cubicBezTo>
                    <a:pt x="12765" y="82"/>
                    <a:pt x="12502" y="-51"/>
                    <a:pt x="12246" y="17"/>
                  </a:cubicBezTo>
                  <a:close/>
                  <a:moveTo>
                    <a:pt x="10383" y="219"/>
                  </a:moveTo>
                  <a:cubicBezTo>
                    <a:pt x="10293" y="207"/>
                    <a:pt x="10196" y="214"/>
                    <a:pt x="10109" y="252"/>
                  </a:cubicBezTo>
                  <a:cubicBezTo>
                    <a:pt x="6744" y="1722"/>
                    <a:pt x="4445" y="5308"/>
                    <a:pt x="3110" y="8056"/>
                  </a:cubicBezTo>
                  <a:cubicBezTo>
                    <a:pt x="2307" y="9706"/>
                    <a:pt x="1780" y="11194"/>
                    <a:pt x="1479" y="12149"/>
                  </a:cubicBezTo>
                  <a:cubicBezTo>
                    <a:pt x="1347" y="12567"/>
                    <a:pt x="919" y="13966"/>
                    <a:pt x="955" y="14443"/>
                  </a:cubicBezTo>
                  <a:cubicBezTo>
                    <a:pt x="979" y="14774"/>
                    <a:pt x="1226" y="15034"/>
                    <a:pt x="1520" y="15034"/>
                  </a:cubicBezTo>
                  <a:lnTo>
                    <a:pt x="10317" y="15034"/>
                  </a:lnTo>
                  <a:cubicBezTo>
                    <a:pt x="10631" y="15034"/>
                    <a:pt x="10883" y="14743"/>
                    <a:pt x="10883" y="14390"/>
                  </a:cubicBezTo>
                  <a:lnTo>
                    <a:pt x="10883" y="849"/>
                  </a:lnTo>
                  <a:cubicBezTo>
                    <a:pt x="10883" y="638"/>
                    <a:pt x="10793" y="446"/>
                    <a:pt x="10639" y="326"/>
                  </a:cubicBezTo>
                  <a:cubicBezTo>
                    <a:pt x="10562" y="267"/>
                    <a:pt x="10473" y="231"/>
                    <a:pt x="10383" y="219"/>
                  </a:cubicBezTo>
                  <a:close/>
                  <a:moveTo>
                    <a:pt x="9752" y="1836"/>
                  </a:moveTo>
                  <a:lnTo>
                    <a:pt x="9752" y="13752"/>
                  </a:lnTo>
                  <a:lnTo>
                    <a:pt x="2217" y="13752"/>
                  </a:lnTo>
                  <a:cubicBezTo>
                    <a:pt x="2772" y="11538"/>
                    <a:pt x="5160" y="4462"/>
                    <a:pt x="9752" y="1836"/>
                  </a:cubicBezTo>
                  <a:close/>
                  <a:moveTo>
                    <a:pt x="12942" y="3319"/>
                  </a:moveTo>
                  <a:lnTo>
                    <a:pt x="17591" y="13699"/>
                  </a:lnTo>
                  <a:lnTo>
                    <a:pt x="12942" y="13699"/>
                  </a:lnTo>
                  <a:cubicBezTo>
                    <a:pt x="12942" y="13699"/>
                    <a:pt x="12942" y="3319"/>
                    <a:pt x="12942" y="3319"/>
                  </a:cubicBezTo>
                  <a:close/>
                  <a:moveTo>
                    <a:pt x="568" y="16101"/>
                  </a:moveTo>
                  <a:cubicBezTo>
                    <a:pt x="328" y="16101"/>
                    <a:pt x="113" y="16268"/>
                    <a:pt x="32" y="16523"/>
                  </a:cubicBezTo>
                  <a:cubicBezTo>
                    <a:pt x="-48" y="16778"/>
                    <a:pt x="25" y="17064"/>
                    <a:pt x="211" y="17235"/>
                  </a:cubicBezTo>
                  <a:lnTo>
                    <a:pt x="4764" y="21408"/>
                  </a:lnTo>
                  <a:cubicBezTo>
                    <a:pt x="4865" y="21501"/>
                    <a:pt x="4991" y="21549"/>
                    <a:pt x="5121" y="21549"/>
                  </a:cubicBezTo>
                  <a:lnTo>
                    <a:pt x="16383" y="21549"/>
                  </a:lnTo>
                  <a:cubicBezTo>
                    <a:pt x="16513" y="21549"/>
                    <a:pt x="16639" y="21501"/>
                    <a:pt x="16740" y="21408"/>
                  </a:cubicBezTo>
                  <a:lnTo>
                    <a:pt x="21293" y="17235"/>
                  </a:lnTo>
                  <a:cubicBezTo>
                    <a:pt x="21479" y="17064"/>
                    <a:pt x="21552" y="16778"/>
                    <a:pt x="21472" y="16523"/>
                  </a:cubicBezTo>
                  <a:cubicBezTo>
                    <a:pt x="21391" y="16268"/>
                    <a:pt x="21176" y="16101"/>
                    <a:pt x="20936" y="16101"/>
                  </a:cubicBezTo>
                  <a:lnTo>
                    <a:pt x="568" y="16101"/>
                  </a:lnTo>
                  <a:close/>
                  <a:moveTo>
                    <a:pt x="2163" y="17382"/>
                  </a:moveTo>
                  <a:lnTo>
                    <a:pt x="19341" y="17382"/>
                  </a:lnTo>
                  <a:cubicBezTo>
                    <a:pt x="19341" y="17382"/>
                    <a:pt x="16180" y="20274"/>
                    <a:pt x="16180" y="20274"/>
                  </a:cubicBezTo>
                  <a:lnTo>
                    <a:pt x="5324" y="20274"/>
                  </a:lnTo>
                  <a:lnTo>
                    <a:pt x="2163" y="17382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24738" tIns="24738" rIns="24738" bIns="24738" anchor="ctr"/>
            <a:lstStyle/>
            <a:p>
              <a:pPr defTabSz="16129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9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8955584" y="1622466"/>
            <a:ext cx="1294653" cy="1321814"/>
            <a:chOff x="16874504" y="4315557"/>
            <a:chExt cx="3515861" cy="3515861"/>
          </a:xfrm>
        </p:grpSpPr>
        <p:sp>
          <p:nvSpPr>
            <p:cNvPr id="26" name="Shape 1629"/>
            <p:cNvSpPr/>
            <p:nvPr/>
          </p:nvSpPr>
          <p:spPr>
            <a:xfrm>
              <a:off x="16874504" y="4315557"/>
              <a:ext cx="3515861" cy="35158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ln w="57150" cap="rnd">
              <a:solidFill>
                <a:schemeClr val="tx1">
                  <a:lumMod val="50000"/>
                  <a:lumOff val="50000"/>
                </a:schemeClr>
              </a:solidFill>
              <a:custDash>
                <a:ds d="100000" sp="200000"/>
              </a:custDash>
              <a:round/>
            </a:ln>
          </p:spPr>
          <p:txBody>
            <a:bodyPr lIns="0" tIns="0" rIns="0" bIns="0" anchor="ctr"/>
            <a:lstStyle/>
            <a:p>
              <a:pPr defTabSz="852805">
                <a:defRPr sz="3200"/>
              </a:pPr>
              <a:endParaRPr sz="208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7" name="Shape 1630"/>
            <p:cNvSpPr/>
            <p:nvPr/>
          </p:nvSpPr>
          <p:spPr>
            <a:xfrm>
              <a:off x="17146382" y="4587434"/>
              <a:ext cx="2972107" cy="29721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defTabSz="852805">
                <a:defRPr sz="3200"/>
              </a:pPr>
              <a:endParaRPr sz="208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8" name="Shape 1634"/>
            <p:cNvSpPr/>
            <p:nvPr/>
          </p:nvSpPr>
          <p:spPr>
            <a:xfrm>
              <a:off x="17898307" y="5277849"/>
              <a:ext cx="1468255" cy="15055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96" h="21594" extrusionOk="0">
                  <a:moveTo>
                    <a:pt x="20165" y="5"/>
                  </a:moveTo>
                  <a:cubicBezTo>
                    <a:pt x="19915" y="37"/>
                    <a:pt x="19697" y="214"/>
                    <a:pt x="19624" y="474"/>
                  </a:cubicBezTo>
                  <a:cubicBezTo>
                    <a:pt x="19621" y="492"/>
                    <a:pt x="19122" y="2218"/>
                    <a:pt x="17620" y="2962"/>
                  </a:cubicBezTo>
                  <a:cubicBezTo>
                    <a:pt x="16184" y="3674"/>
                    <a:pt x="15501" y="4542"/>
                    <a:pt x="15178" y="5241"/>
                  </a:cubicBezTo>
                  <a:cubicBezTo>
                    <a:pt x="14016" y="4263"/>
                    <a:pt x="12583" y="3707"/>
                    <a:pt x="11050" y="3707"/>
                  </a:cubicBezTo>
                  <a:cubicBezTo>
                    <a:pt x="9316" y="3707"/>
                    <a:pt x="7688" y="4387"/>
                    <a:pt x="6463" y="5621"/>
                  </a:cubicBezTo>
                  <a:lnTo>
                    <a:pt x="1897" y="10223"/>
                  </a:lnTo>
                  <a:cubicBezTo>
                    <a:pt x="-632" y="12772"/>
                    <a:pt x="-632" y="16915"/>
                    <a:pt x="1897" y="19464"/>
                  </a:cubicBezTo>
                  <a:lnTo>
                    <a:pt x="2111" y="19679"/>
                  </a:lnTo>
                  <a:cubicBezTo>
                    <a:pt x="3336" y="20916"/>
                    <a:pt x="4966" y="21594"/>
                    <a:pt x="6698" y="21594"/>
                  </a:cubicBezTo>
                  <a:cubicBezTo>
                    <a:pt x="8431" y="21594"/>
                    <a:pt x="10061" y="20916"/>
                    <a:pt x="11286" y="19679"/>
                  </a:cubicBezTo>
                  <a:lnTo>
                    <a:pt x="15846" y="15084"/>
                  </a:lnTo>
                  <a:cubicBezTo>
                    <a:pt x="18241" y="12670"/>
                    <a:pt x="18342" y="8839"/>
                    <a:pt x="16202" y="6272"/>
                  </a:cubicBezTo>
                  <a:cubicBezTo>
                    <a:pt x="16232" y="5981"/>
                    <a:pt x="16451" y="4999"/>
                    <a:pt x="18189" y="4137"/>
                  </a:cubicBezTo>
                  <a:cubicBezTo>
                    <a:pt x="20205" y="3138"/>
                    <a:pt x="20845" y="927"/>
                    <a:pt x="20872" y="832"/>
                  </a:cubicBezTo>
                  <a:cubicBezTo>
                    <a:pt x="20968" y="485"/>
                    <a:pt x="20767" y="125"/>
                    <a:pt x="20423" y="27"/>
                  </a:cubicBezTo>
                  <a:cubicBezTo>
                    <a:pt x="20337" y="2"/>
                    <a:pt x="20249" y="-6"/>
                    <a:pt x="20165" y="5"/>
                  </a:cubicBezTo>
                  <a:close/>
                  <a:moveTo>
                    <a:pt x="11045" y="5014"/>
                  </a:moveTo>
                  <a:cubicBezTo>
                    <a:pt x="12433" y="5014"/>
                    <a:pt x="13737" y="5554"/>
                    <a:pt x="14718" y="6543"/>
                  </a:cubicBezTo>
                  <a:lnTo>
                    <a:pt x="14932" y="6758"/>
                  </a:lnTo>
                  <a:cubicBezTo>
                    <a:pt x="16957" y="8797"/>
                    <a:pt x="16957" y="12116"/>
                    <a:pt x="14932" y="14157"/>
                  </a:cubicBezTo>
                  <a:lnTo>
                    <a:pt x="14330" y="14764"/>
                  </a:lnTo>
                  <a:cubicBezTo>
                    <a:pt x="9349" y="11981"/>
                    <a:pt x="7244" y="8101"/>
                    <a:pt x="6786" y="7139"/>
                  </a:cubicBezTo>
                  <a:lnTo>
                    <a:pt x="7377" y="6543"/>
                  </a:lnTo>
                  <a:cubicBezTo>
                    <a:pt x="8357" y="5554"/>
                    <a:pt x="9658" y="5014"/>
                    <a:pt x="11045" y="5014"/>
                  </a:cubicBezTo>
                  <a:close/>
                  <a:moveTo>
                    <a:pt x="6304" y="7624"/>
                  </a:moveTo>
                  <a:cubicBezTo>
                    <a:pt x="6960" y="8943"/>
                    <a:pt x="9098" y="12533"/>
                    <a:pt x="13859" y="15244"/>
                  </a:cubicBezTo>
                  <a:lnTo>
                    <a:pt x="10372" y="18758"/>
                  </a:lnTo>
                  <a:cubicBezTo>
                    <a:pt x="9392" y="19748"/>
                    <a:pt x="8085" y="20292"/>
                    <a:pt x="6698" y="20292"/>
                  </a:cubicBezTo>
                  <a:cubicBezTo>
                    <a:pt x="5312" y="20292"/>
                    <a:pt x="4010" y="19748"/>
                    <a:pt x="3030" y="18758"/>
                  </a:cubicBezTo>
                  <a:lnTo>
                    <a:pt x="2817" y="18543"/>
                  </a:lnTo>
                  <a:cubicBezTo>
                    <a:pt x="793" y="16503"/>
                    <a:pt x="793" y="13183"/>
                    <a:pt x="2817" y="11144"/>
                  </a:cubicBezTo>
                  <a:lnTo>
                    <a:pt x="6304" y="7624"/>
                  </a:lnTo>
                  <a:close/>
                  <a:moveTo>
                    <a:pt x="12156" y="8650"/>
                  </a:moveTo>
                  <a:cubicBezTo>
                    <a:pt x="12074" y="8650"/>
                    <a:pt x="11990" y="8680"/>
                    <a:pt x="11926" y="8744"/>
                  </a:cubicBezTo>
                  <a:lnTo>
                    <a:pt x="10782" y="9897"/>
                  </a:lnTo>
                  <a:cubicBezTo>
                    <a:pt x="10655" y="10024"/>
                    <a:pt x="10655" y="10233"/>
                    <a:pt x="10782" y="10361"/>
                  </a:cubicBezTo>
                  <a:cubicBezTo>
                    <a:pt x="10846" y="10424"/>
                    <a:pt x="10930" y="10460"/>
                    <a:pt x="11012" y="10460"/>
                  </a:cubicBezTo>
                  <a:cubicBezTo>
                    <a:pt x="11096" y="10460"/>
                    <a:pt x="11179" y="10424"/>
                    <a:pt x="11242" y="10361"/>
                  </a:cubicBezTo>
                  <a:lnTo>
                    <a:pt x="12386" y="9208"/>
                  </a:lnTo>
                  <a:cubicBezTo>
                    <a:pt x="12513" y="9080"/>
                    <a:pt x="12513" y="8871"/>
                    <a:pt x="12386" y="8744"/>
                  </a:cubicBezTo>
                  <a:cubicBezTo>
                    <a:pt x="12323" y="8680"/>
                    <a:pt x="12239" y="8650"/>
                    <a:pt x="12156" y="8650"/>
                  </a:cubicBezTo>
                  <a:close/>
                  <a:moveTo>
                    <a:pt x="5056" y="10239"/>
                  </a:moveTo>
                  <a:cubicBezTo>
                    <a:pt x="4973" y="10239"/>
                    <a:pt x="4890" y="10269"/>
                    <a:pt x="4826" y="10333"/>
                  </a:cubicBezTo>
                  <a:lnTo>
                    <a:pt x="3813" y="11359"/>
                  </a:lnTo>
                  <a:cubicBezTo>
                    <a:pt x="1943" y="13185"/>
                    <a:pt x="1599" y="15090"/>
                    <a:pt x="2822" y="16871"/>
                  </a:cubicBezTo>
                  <a:cubicBezTo>
                    <a:pt x="2886" y="16962"/>
                    <a:pt x="2988" y="17015"/>
                    <a:pt x="3091" y="17015"/>
                  </a:cubicBezTo>
                  <a:cubicBezTo>
                    <a:pt x="3153" y="17015"/>
                    <a:pt x="3222" y="16992"/>
                    <a:pt x="3277" y="16954"/>
                  </a:cubicBezTo>
                  <a:cubicBezTo>
                    <a:pt x="3424" y="16851"/>
                    <a:pt x="3460" y="16648"/>
                    <a:pt x="3359" y="16501"/>
                  </a:cubicBezTo>
                  <a:cubicBezTo>
                    <a:pt x="2325" y="14997"/>
                    <a:pt x="2628" y="13423"/>
                    <a:pt x="4268" y="11823"/>
                  </a:cubicBezTo>
                  <a:lnTo>
                    <a:pt x="5286" y="10797"/>
                  </a:lnTo>
                  <a:cubicBezTo>
                    <a:pt x="5412" y="10669"/>
                    <a:pt x="5412" y="10460"/>
                    <a:pt x="5286" y="10333"/>
                  </a:cubicBezTo>
                  <a:cubicBezTo>
                    <a:pt x="5223" y="10269"/>
                    <a:pt x="5139" y="10239"/>
                    <a:pt x="5056" y="10239"/>
                  </a:cubicBezTo>
                  <a:close/>
                  <a:moveTo>
                    <a:pt x="3655" y="17125"/>
                  </a:moveTo>
                  <a:cubicBezTo>
                    <a:pt x="3572" y="17125"/>
                    <a:pt x="3488" y="17155"/>
                    <a:pt x="3425" y="17219"/>
                  </a:cubicBezTo>
                  <a:cubicBezTo>
                    <a:pt x="3298" y="17347"/>
                    <a:pt x="3298" y="17555"/>
                    <a:pt x="3425" y="17682"/>
                  </a:cubicBezTo>
                  <a:lnTo>
                    <a:pt x="3578" y="17837"/>
                  </a:lnTo>
                  <a:cubicBezTo>
                    <a:pt x="3641" y="17900"/>
                    <a:pt x="3724" y="17930"/>
                    <a:pt x="3808" y="17930"/>
                  </a:cubicBezTo>
                  <a:cubicBezTo>
                    <a:pt x="3890" y="17930"/>
                    <a:pt x="3975" y="17900"/>
                    <a:pt x="4038" y="17837"/>
                  </a:cubicBezTo>
                  <a:cubicBezTo>
                    <a:pt x="4163" y="17709"/>
                    <a:pt x="4159" y="17501"/>
                    <a:pt x="4032" y="17373"/>
                  </a:cubicBezTo>
                  <a:lnTo>
                    <a:pt x="3884" y="17219"/>
                  </a:lnTo>
                  <a:cubicBezTo>
                    <a:pt x="3821" y="17155"/>
                    <a:pt x="3737" y="17125"/>
                    <a:pt x="3655" y="17125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24738" tIns="24738" rIns="24738" bIns="24738" anchor="ctr"/>
            <a:lstStyle/>
            <a:p>
              <a:pPr defTabSz="16129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9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1013254" y="3252602"/>
            <a:ext cx="9910119" cy="1815480"/>
            <a:chOff x="3100309" y="8257866"/>
            <a:chExt cx="17780519" cy="4828952"/>
          </a:xfrm>
        </p:grpSpPr>
        <p:sp>
          <p:nvSpPr>
            <p:cNvPr id="30" name="矩形 29"/>
            <p:cNvSpPr/>
            <p:nvPr/>
          </p:nvSpPr>
          <p:spPr>
            <a:xfrm>
              <a:off x="4084762" y="8299783"/>
              <a:ext cx="837512" cy="6958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852805"/>
              <a:r>
                <a:rPr lang="zh-CN" altLang="en-US" sz="1100" b="1" dirty="0">
                  <a:solidFill>
                    <a:schemeClr val="accent2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方向</a:t>
              </a:r>
              <a:endParaRPr lang="zh-CN" altLang="en-US" sz="1100" b="1" dirty="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1" name="矩形 30"/>
            <p:cNvSpPr/>
            <p:nvPr/>
          </p:nvSpPr>
          <p:spPr>
            <a:xfrm>
              <a:off x="8586082" y="8325757"/>
              <a:ext cx="837512" cy="6958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852805"/>
              <a:r>
                <a:rPr lang="zh-CN" altLang="en-US" sz="1100" b="1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耗时</a:t>
              </a:r>
              <a:endParaRPr lang="zh-CN" altLang="en-US" sz="1100" b="1" dirty="0">
                <a:solidFill>
                  <a:prstClr val="black">
                    <a:lumMod val="50000"/>
                    <a:lumOff val="50000"/>
                  </a:prst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12958006" y="8325757"/>
              <a:ext cx="1849889" cy="6958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852805"/>
              <a:r>
                <a:rPr lang="zh-CN" altLang="en-US" sz="1100" b="1" dirty="0">
                  <a:solidFill>
                    <a:schemeClr val="accent2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技术无法落地</a:t>
              </a:r>
              <a:endParaRPr lang="zh-CN" altLang="en-US" sz="1100" b="1" dirty="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17713284" y="8257866"/>
              <a:ext cx="1596795" cy="6958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852805"/>
              <a:r>
                <a:rPr lang="zh-CN" altLang="en-US" sz="1100" b="1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坚持不下来</a:t>
              </a:r>
              <a:endParaRPr lang="zh-CN" altLang="en-US" sz="1100" b="1" dirty="0">
                <a:solidFill>
                  <a:prstClr val="black">
                    <a:lumMod val="50000"/>
                    <a:lumOff val="50000"/>
                  </a:prst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4" name="TextBox 57"/>
            <p:cNvSpPr txBox="1"/>
            <p:nvPr/>
          </p:nvSpPr>
          <p:spPr>
            <a:xfrm>
              <a:off x="3100309" y="9360406"/>
              <a:ext cx="3443772" cy="14162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852805">
                <a:lnSpc>
                  <a:spcPct val="130000"/>
                </a:lnSpc>
              </a:pPr>
              <a:r>
                <a:rPr lang="zh-CN" altLang="en-US" sz="1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学习的方向和</a:t>
              </a:r>
              <a:r>
                <a:rPr lang="zh-CN" altLang="en-US" sz="1100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目标 </a:t>
              </a:r>
              <a:r>
                <a:rPr lang="zh-CN" altLang="en-US" sz="1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无法把控</a:t>
              </a:r>
              <a:br>
                <a:rPr lang="en-US" altLang="zh-CN" sz="1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</a:br>
              <a:r>
                <a:rPr lang="zh-CN" altLang="en-US" sz="1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学习的程度难以掌握</a:t>
              </a:r>
              <a:endParaRPr lang="zh-CN" altLang="en-US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" name="TextBox 62"/>
            <p:cNvSpPr txBox="1"/>
            <p:nvPr/>
          </p:nvSpPr>
          <p:spPr>
            <a:xfrm>
              <a:off x="7844737" y="9329227"/>
              <a:ext cx="3416587" cy="25869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852805">
                <a:lnSpc>
                  <a:spcPct val="130000"/>
                </a:lnSpc>
              </a:pPr>
              <a:r>
                <a:rPr lang="zh-CN" altLang="en-US" sz="1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自己遇到了问题，查资料需要很长时间，资料还不一定是对的，这样就增添了学习成本，甚至会</a:t>
              </a:r>
              <a:r>
                <a:rPr lang="zh-CN" altLang="en-US" sz="1100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导致学习流产</a:t>
              </a:r>
              <a:endParaRPr lang="zh-CN" altLang="en-US" sz="11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" name="TextBox 63"/>
            <p:cNvSpPr txBox="1"/>
            <p:nvPr/>
          </p:nvSpPr>
          <p:spPr>
            <a:xfrm>
              <a:off x="12260957" y="9329227"/>
              <a:ext cx="3579839" cy="37575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852805">
                <a:lnSpc>
                  <a:spcPct val="130000"/>
                </a:lnSpc>
              </a:pPr>
              <a:r>
                <a:rPr lang="zh-CN" altLang="en-US" sz="1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自己学习，缺乏实际的项目，学了感觉没有用，所以久而久之就会产生一种想法，反正现在没有用，等以后要有的时候再学习，</a:t>
              </a:r>
              <a:r>
                <a:rPr lang="zh-CN" altLang="en-US" sz="1100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然后就没有然后了</a:t>
              </a:r>
              <a:endParaRPr lang="zh-CN" altLang="en-US" sz="11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7" name="TextBox 64"/>
            <p:cNvSpPr txBox="1"/>
            <p:nvPr/>
          </p:nvSpPr>
          <p:spPr>
            <a:xfrm>
              <a:off x="17010443" y="9329227"/>
              <a:ext cx="3870385" cy="37575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852805">
                <a:lnSpc>
                  <a:spcPct val="130000"/>
                </a:lnSpc>
              </a:pPr>
              <a:r>
                <a:rPr lang="zh-CN" altLang="en-US" sz="1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自学是没有人指导的，是一个坐冷板凳的过程，大部分人本身就是明天主义者，在没有人教，没有人在后面鞭策的时候，学习很容易就变成了，“</a:t>
              </a:r>
              <a:r>
                <a:rPr lang="zh-CN" altLang="en-US" sz="1100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我靠，要不今天先休息吧，明天再努力</a:t>
              </a:r>
              <a:r>
                <a:rPr lang="zh-CN" altLang="en-US" sz="1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”</a:t>
              </a:r>
              <a:endParaRPr lang="zh-CN" altLang="en-US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6766730" y="94851"/>
            <a:ext cx="4153776" cy="837873"/>
            <a:chOff x="7324725" y="1141845"/>
            <a:chExt cx="4153776" cy="837873"/>
          </a:xfrm>
        </p:grpSpPr>
        <p:grpSp>
          <p:nvGrpSpPr>
            <p:cNvPr id="39" name="组合 38"/>
            <p:cNvGrpSpPr/>
            <p:nvPr/>
          </p:nvGrpSpPr>
          <p:grpSpPr>
            <a:xfrm>
              <a:off x="7433480" y="1353183"/>
              <a:ext cx="4045021" cy="369332"/>
              <a:chOff x="6359105" y="5526541"/>
              <a:chExt cx="4045021" cy="369332"/>
            </a:xfrm>
            <a:effectLst>
              <a:outerShdw sx="1000" sy="1000" algn="ctr" rotWithShape="0">
                <a:srgbClr val="000000"/>
              </a:outerShdw>
            </a:effectLst>
          </p:grpSpPr>
          <p:grpSp>
            <p:nvGrpSpPr>
              <p:cNvPr id="41" name="PA_组合 14"/>
              <p:cNvGrpSpPr/>
              <p:nvPr>
                <p:custDataLst>
                  <p:tags r:id="rId2"/>
                </p:custDataLst>
              </p:nvPr>
            </p:nvGrpSpPr>
            <p:grpSpPr bwMode="auto">
              <a:xfrm>
                <a:off x="6359105" y="5535873"/>
                <a:ext cx="360000" cy="360000"/>
                <a:chOff x="4248" y="3024"/>
                <a:chExt cx="600" cy="599"/>
              </a:xfrm>
            </p:grpSpPr>
            <p:sp>
              <p:nvSpPr>
                <p:cNvPr id="43" name="Oval 15"/>
                <p:cNvSpPr>
                  <a:spLocks noChangeArrowheads="1"/>
                </p:cNvSpPr>
                <p:nvPr/>
              </p:nvSpPr>
              <p:spPr bwMode="auto">
                <a:xfrm>
                  <a:off x="4248" y="3024"/>
                  <a:ext cx="600" cy="599"/>
                </a:xfrm>
                <a:prstGeom prst="ellipse">
                  <a:avLst/>
                </a:prstGeom>
                <a:solidFill>
                  <a:schemeClr val="bg1">
                    <a:lumMod val="50000"/>
                  </a:schemeClr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9200"/>
                  <a:endParaRPr lang="zh-CN" altLang="en-US" sz="2135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grpSp>
              <p:nvGrpSpPr>
                <p:cNvPr id="44" name="Group 16"/>
                <p:cNvGrpSpPr/>
                <p:nvPr/>
              </p:nvGrpSpPr>
              <p:grpSpPr bwMode="auto">
                <a:xfrm>
                  <a:off x="4441" y="3144"/>
                  <a:ext cx="215" cy="345"/>
                  <a:chOff x="4441" y="3144"/>
                  <a:chExt cx="215" cy="345"/>
                </a:xfrm>
              </p:grpSpPr>
              <p:sp>
                <p:nvSpPr>
                  <p:cNvPr id="45" name="Freeform 17"/>
                  <p:cNvSpPr>
                    <a:spLocks noEditPoints="1"/>
                  </p:cNvSpPr>
                  <p:nvPr/>
                </p:nvSpPr>
                <p:spPr bwMode="auto">
                  <a:xfrm>
                    <a:off x="4474" y="3144"/>
                    <a:ext cx="149" cy="253"/>
                  </a:xfrm>
                  <a:custGeom>
                    <a:avLst/>
                    <a:gdLst>
                      <a:gd name="T0" fmla="*/ 31 w 63"/>
                      <a:gd name="T1" fmla="*/ 107 h 107"/>
                      <a:gd name="T2" fmla="*/ 63 w 63"/>
                      <a:gd name="T3" fmla="*/ 78 h 107"/>
                      <a:gd name="T4" fmla="*/ 63 w 63"/>
                      <a:gd name="T5" fmla="*/ 29 h 107"/>
                      <a:gd name="T6" fmla="*/ 31 w 63"/>
                      <a:gd name="T7" fmla="*/ 0 h 107"/>
                      <a:gd name="T8" fmla="*/ 0 w 63"/>
                      <a:gd name="T9" fmla="*/ 29 h 107"/>
                      <a:gd name="T10" fmla="*/ 0 w 63"/>
                      <a:gd name="T11" fmla="*/ 78 h 107"/>
                      <a:gd name="T12" fmla="*/ 31 w 63"/>
                      <a:gd name="T13" fmla="*/ 107 h 107"/>
                      <a:gd name="T14" fmla="*/ 10 w 63"/>
                      <a:gd name="T15" fmla="*/ 29 h 107"/>
                      <a:gd name="T16" fmla="*/ 31 w 63"/>
                      <a:gd name="T17" fmla="*/ 10 h 107"/>
                      <a:gd name="T18" fmla="*/ 53 w 63"/>
                      <a:gd name="T19" fmla="*/ 29 h 107"/>
                      <a:gd name="T20" fmla="*/ 53 w 63"/>
                      <a:gd name="T21" fmla="*/ 78 h 107"/>
                      <a:gd name="T22" fmla="*/ 31 w 63"/>
                      <a:gd name="T23" fmla="*/ 97 h 107"/>
                      <a:gd name="T24" fmla="*/ 10 w 63"/>
                      <a:gd name="T25" fmla="*/ 78 h 107"/>
                      <a:gd name="T26" fmla="*/ 10 w 63"/>
                      <a:gd name="T27" fmla="*/ 29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63" h="107">
                        <a:moveTo>
                          <a:pt x="31" y="107"/>
                        </a:moveTo>
                        <a:cubicBezTo>
                          <a:pt x="49" y="107"/>
                          <a:pt x="63" y="94"/>
                          <a:pt x="63" y="78"/>
                        </a:cubicBezTo>
                        <a:cubicBezTo>
                          <a:pt x="63" y="29"/>
                          <a:pt x="63" y="29"/>
                          <a:pt x="63" y="29"/>
                        </a:cubicBezTo>
                        <a:cubicBezTo>
                          <a:pt x="63" y="13"/>
                          <a:pt x="49" y="0"/>
                          <a:pt x="31" y="0"/>
                        </a:cubicBezTo>
                        <a:cubicBezTo>
                          <a:pt x="14" y="0"/>
                          <a:pt x="0" y="13"/>
                          <a:pt x="0" y="29"/>
                        </a:cubicBezTo>
                        <a:cubicBezTo>
                          <a:pt x="0" y="78"/>
                          <a:pt x="0" y="78"/>
                          <a:pt x="0" y="78"/>
                        </a:cubicBezTo>
                        <a:cubicBezTo>
                          <a:pt x="0" y="94"/>
                          <a:pt x="14" y="107"/>
                          <a:pt x="31" y="107"/>
                        </a:cubicBezTo>
                        <a:close/>
                        <a:moveTo>
                          <a:pt x="10" y="29"/>
                        </a:moveTo>
                        <a:cubicBezTo>
                          <a:pt x="10" y="18"/>
                          <a:pt x="19" y="10"/>
                          <a:pt x="31" y="10"/>
                        </a:cubicBezTo>
                        <a:cubicBezTo>
                          <a:pt x="43" y="10"/>
                          <a:pt x="53" y="18"/>
                          <a:pt x="53" y="29"/>
                        </a:cubicBezTo>
                        <a:cubicBezTo>
                          <a:pt x="53" y="78"/>
                          <a:pt x="53" y="78"/>
                          <a:pt x="53" y="78"/>
                        </a:cubicBezTo>
                        <a:cubicBezTo>
                          <a:pt x="53" y="88"/>
                          <a:pt x="43" y="97"/>
                          <a:pt x="31" y="97"/>
                        </a:cubicBezTo>
                        <a:cubicBezTo>
                          <a:pt x="19" y="97"/>
                          <a:pt x="10" y="88"/>
                          <a:pt x="10" y="78"/>
                        </a:cubicBezTo>
                        <a:lnTo>
                          <a:pt x="10" y="29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63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noAutofit/>
                  </a:bodyPr>
                  <a:lstStyle/>
                  <a:p>
                    <a:pPr algn="dist" defTabSz="1219200"/>
                    <a:endParaRPr lang="zh-CN" altLang="en-US" sz="2135">
                      <a:solidFill>
                        <a:srgbClr val="333333">
                          <a:lumMod val="65000"/>
                          <a:lumOff val="35000"/>
                        </a:srgb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46" name="Freeform 18"/>
                  <p:cNvSpPr/>
                  <p:nvPr/>
                </p:nvSpPr>
                <p:spPr bwMode="auto">
                  <a:xfrm>
                    <a:off x="4441" y="3267"/>
                    <a:ext cx="215" cy="222"/>
                  </a:xfrm>
                  <a:custGeom>
                    <a:avLst/>
                    <a:gdLst>
                      <a:gd name="T0" fmla="*/ 86 w 91"/>
                      <a:gd name="T1" fmla="*/ 0 h 94"/>
                      <a:gd name="T2" fmla="*/ 81 w 91"/>
                      <a:gd name="T3" fmla="*/ 5 h 94"/>
                      <a:gd name="T4" fmla="*/ 81 w 91"/>
                      <a:gd name="T5" fmla="*/ 28 h 94"/>
                      <a:gd name="T6" fmla="*/ 45 w 91"/>
                      <a:gd name="T7" fmla="*/ 59 h 94"/>
                      <a:gd name="T8" fmla="*/ 10 w 91"/>
                      <a:gd name="T9" fmla="*/ 28 h 94"/>
                      <a:gd name="T10" fmla="*/ 10 w 91"/>
                      <a:gd name="T11" fmla="*/ 5 h 94"/>
                      <a:gd name="T12" fmla="*/ 5 w 91"/>
                      <a:gd name="T13" fmla="*/ 0 h 94"/>
                      <a:gd name="T14" fmla="*/ 0 w 91"/>
                      <a:gd name="T15" fmla="*/ 5 h 94"/>
                      <a:gd name="T16" fmla="*/ 0 w 91"/>
                      <a:gd name="T17" fmla="*/ 28 h 94"/>
                      <a:gd name="T18" fmla="*/ 40 w 91"/>
                      <a:gd name="T19" fmla="*/ 69 h 94"/>
                      <a:gd name="T20" fmla="*/ 40 w 91"/>
                      <a:gd name="T21" fmla="*/ 84 h 94"/>
                      <a:gd name="T22" fmla="*/ 20 w 91"/>
                      <a:gd name="T23" fmla="*/ 84 h 94"/>
                      <a:gd name="T24" fmla="*/ 15 w 91"/>
                      <a:gd name="T25" fmla="*/ 89 h 94"/>
                      <a:gd name="T26" fmla="*/ 20 w 91"/>
                      <a:gd name="T27" fmla="*/ 94 h 94"/>
                      <a:gd name="T28" fmla="*/ 70 w 91"/>
                      <a:gd name="T29" fmla="*/ 94 h 94"/>
                      <a:gd name="T30" fmla="*/ 75 w 91"/>
                      <a:gd name="T31" fmla="*/ 89 h 94"/>
                      <a:gd name="T32" fmla="*/ 70 w 91"/>
                      <a:gd name="T33" fmla="*/ 84 h 94"/>
                      <a:gd name="T34" fmla="*/ 50 w 91"/>
                      <a:gd name="T35" fmla="*/ 84 h 94"/>
                      <a:gd name="T36" fmla="*/ 50 w 91"/>
                      <a:gd name="T37" fmla="*/ 69 h 94"/>
                      <a:gd name="T38" fmla="*/ 91 w 91"/>
                      <a:gd name="T39" fmla="*/ 28 h 94"/>
                      <a:gd name="T40" fmla="*/ 91 w 91"/>
                      <a:gd name="T41" fmla="*/ 5 h 94"/>
                      <a:gd name="T42" fmla="*/ 86 w 91"/>
                      <a:gd name="T43" fmla="*/ 0 h 9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</a:cxnLst>
                    <a:rect l="0" t="0" r="r" b="b"/>
                    <a:pathLst>
                      <a:path w="91" h="94">
                        <a:moveTo>
                          <a:pt x="86" y="0"/>
                        </a:moveTo>
                        <a:cubicBezTo>
                          <a:pt x="83" y="0"/>
                          <a:pt x="81" y="3"/>
                          <a:pt x="81" y="5"/>
                        </a:cubicBezTo>
                        <a:cubicBezTo>
                          <a:pt x="81" y="28"/>
                          <a:pt x="81" y="28"/>
                          <a:pt x="81" y="28"/>
                        </a:cubicBezTo>
                        <a:cubicBezTo>
                          <a:pt x="81" y="45"/>
                          <a:pt x="65" y="59"/>
                          <a:pt x="45" y="59"/>
                        </a:cubicBezTo>
                        <a:cubicBezTo>
                          <a:pt x="26" y="59"/>
                          <a:pt x="10" y="45"/>
                          <a:pt x="10" y="28"/>
                        </a:cubicBezTo>
                        <a:cubicBezTo>
                          <a:pt x="10" y="5"/>
                          <a:pt x="10" y="5"/>
                          <a:pt x="10" y="5"/>
                        </a:cubicBezTo>
                        <a:cubicBezTo>
                          <a:pt x="10" y="2"/>
                          <a:pt x="8" y="0"/>
                          <a:pt x="5" y="0"/>
                        </a:cubicBezTo>
                        <a:cubicBezTo>
                          <a:pt x="2" y="0"/>
                          <a:pt x="0" y="2"/>
                          <a:pt x="0" y="5"/>
                        </a:cubicBezTo>
                        <a:cubicBezTo>
                          <a:pt x="0" y="28"/>
                          <a:pt x="0" y="28"/>
                          <a:pt x="0" y="28"/>
                        </a:cubicBezTo>
                        <a:cubicBezTo>
                          <a:pt x="0" y="49"/>
                          <a:pt x="18" y="67"/>
                          <a:pt x="40" y="69"/>
                        </a:cubicBezTo>
                        <a:cubicBezTo>
                          <a:pt x="40" y="84"/>
                          <a:pt x="40" y="84"/>
                          <a:pt x="40" y="84"/>
                        </a:cubicBezTo>
                        <a:cubicBezTo>
                          <a:pt x="20" y="84"/>
                          <a:pt x="20" y="84"/>
                          <a:pt x="20" y="84"/>
                        </a:cubicBezTo>
                        <a:cubicBezTo>
                          <a:pt x="18" y="84"/>
                          <a:pt x="15" y="86"/>
                          <a:pt x="15" y="89"/>
                        </a:cubicBezTo>
                        <a:cubicBezTo>
                          <a:pt x="15" y="92"/>
                          <a:pt x="18" y="94"/>
                          <a:pt x="20" y="94"/>
                        </a:cubicBezTo>
                        <a:cubicBezTo>
                          <a:pt x="70" y="94"/>
                          <a:pt x="70" y="94"/>
                          <a:pt x="70" y="94"/>
                        </a:cubicBezTo>
                        <a:cubicBezTo>
                          <a:pt x="73" y="94"/>
                          <a:pt x="75" y="92"/>
                          <a:pt x="75" y="89"/>
                        </a:cubicBezTo>
                        <a:cubicBezTo>
                          <a:pt x="75" y="86"/>
                          <a:pt x="73" y="84"/>
                          <a:pt x="70" y="84"/>
                        </a:cubicBezTo>
                        <a:cubicBezTo>
                          <a:pt x="50" y="84"/>
                          <a:pt x="50" y="84"/>
                          <a:pt x="50" y="84"/>
                        </a:cubicBezTo>
                        <a:cubicBezTo>
                          <a:pt x="50" y="69"/>
                          <a:pt x="50" y="69"/>
                          <a:pt x="50" y="69"/>
                        </a:cubicBezTo>
                        <a:cubicBezTo>
                          <a:pt x="73" y="67"/>
                          <a:pt x="91" y="49"/>
                          <a:pt x="91" y="28"/>
                        </a:cubicBezTo>
                        <a:cubicBezTo>
                          <a:pt x="91" y="5"/>
                          <a:pt x="91" y="5"/>
                          <a:pt x="91" y="5"/>
                        </a:cubicBezTo>
                        <a:cubicBezTo>
                          <a:pt x="91" y="3"/>
                          <a:pt x="88" y="0"/>
                          <a:pt x="86" y="0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63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noAutofit/>
                  </a:bodyPr>
                  <a:lstStyle/>
                  <a:p>
                    <a:pPr algn="dist" defTabSz="1219200"/>
                    <a:endParaRPr lang="zh-CN" altLang="en-US" sz="2135">
                      <a:solidFill>
                        <a:srgbClr val="333333">
                          <a:lumMod val="65000"/>
                          <a:lumOff val="35000"/>
                        </a:srgb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</p:grpSp>
          <p:sp>
            <p:nvSpPr>
              <p:cNvPr id="42" name="PA_文本框 20"/>
              <p:cNvSpPr txBox="1">
                <a:spLocks noChangeArrowheads="1"/>
              </p:cNvSpPr>
              <p:nvPr>
                <p:custDataLst>
                  <p:tags r:id="rId3"/>
                </p:custDataLst>
              </p:nvPr>
            </p:nvSpPr>
            <p:spPr bwMode="auto">
              <a:xfrm>
                <a:off x="6795446" y="5526541"/>
                <a:ext cx="3608680" cy="369332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defTabSz="1219200"/>
                <a:r>
                  <a:rPr lang="zh-CN" altLang="en-US" dirty="0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课程咨询阿媛老师：</a:t>
                </a:r>
                <a:r>
                  <a:rPr lang="en-US" altLang="zh-CN" dirty="0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2807762965</a:t>
                </a:r>
                <a:endParaRPr lang="en-US" altLang="zh-CN" dirty="0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40" name="矩形 39"/>
            <p:cNvSpPr/>
            <p:nvPr/>
          </p:nvSpPr>
          <p:spPr>
            <a:xfrm>
              <a:off x="7324725" y="1141845"/>
              <a:ext cx="4152900" cy="837873"/>
            </a:xfrm>
            <a:prstGeom prst="rect">
              <a:avLst/>
            </a:prstGeom>
            <a:noFill/>
            <a:ln>
              <a:solidFill>
                <a:schemeClr val="accent1">
                  <a:alpha val="61000"/>
                </a:schemeClr>
              </a:solidFill>
              <a:prstDash val="dash"/>
            </a:ln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endParaRPr lang="zh-CN" altLang="en-US" sz="5400" b="1" cap="none" spc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659652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sp>
        <p:nvSpPr>
          <p:cNvPr id="4" name="文本框 3"/>
          <p:cNvSpPr txBox="1"/>
          <p:nvPr/>
        </p:nvSpPr>
        <p:spPr>
          <a:xfrm>
            <a:off x="554990" y="377190"/>
            <a:ext cx="4878705" cy="501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今日头条</a:t>
            </a:r>
            <a:r>
              <a:rPr lang="en-US" altLang="zh-CN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ViewPager</a:t>
            </a:r>
            <a:r>
              <a:rPr lang="zh-CN" alt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指示器</a:t>
            </a:r>
            <a:endParaRPr lang="zh-CN" altLang="en-US" sz="2665" dirty="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toutiao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141720" y="0"/>
            <a:ext cx="3857625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0">
              <p:cMediaNode>
                <p:cTn id="11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1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组合 70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2927397" y="2650490"/>
            <a:ext cx="189135" cy="355600"/>
            <a:chOff x="1283913" y="1155618"/>
            <a:chExt cx="1013226" cy="1905000"/>
          </a:xfrm>
        </p:grpSpPr>
        <p:sp>
          <p:nvSpPr>
            <p:cNvPr id="72" name="任意多边形: 形状 3"/>
            <p:cNvSpPr/>
            <p:nvPr>
              <p:custDataLst>
                <p:tags r:id="rId2"/>
              </p:custDataLst>
            </p:nvPr>
          </p:nvSpPr>
          <p:spPr>
            <a:xfrm>
              <a:off x="1283913" y="1226700"/>
              <a:ext cx="1013226" cy="1833918"/>
            </a:xfrm>
            <a:custGeom>
              <a:avLst/>
              <a:gdLst/>
              <a:ahLst/>
              <a:cxnLst/>
              <a:rect l="0" t="0" r="0" b="0"/>
              <a:pathLst>
                <a:path w="2000378" h="3620645">
                  <a:moveTo>
                    <a:pt x="181229" y="3355341"/>
                  </a:moveTo>
                  <a:lnTo>
                    <a:pt x="232156" y="3371851"/>
                  </a:lnTo>
                  <a:lnTo>
                    <a:pt x="1120521" y="3613786"/>
                  </a:lnTo>
                  <a:cubicBezTo>
                    <a:pt x="1120521" y="3613786"/>
                    <a:pt x="1145032" y="3620644"/>
                    <a:pt x="1176274" y="3602991"/>
                  </a:cubicBezTo>
                  <a:cubicBezTo>
                    <a:pt x="1191895" y="3594228"/>
                    <a:pt x="1195324" y="3581909"/>
                    <a:pt x="1219327" y="3496311"/>
                  </a:cubicBezTo>
                  <a:cubicBezTo>
                    <a:pt x="1243330" y="3410713"/>
                    <a:pt x="1244727" y="3358389"/>
                    <a:pt x="1178179" y="3313304"/>
                  </a:cubicBezTo>
                  <a:cubicBezTo>
                    <a:pt x="1148334" y="3278633"/>
                    <a:pt x="1118489" y="3243835"/>
                    <a:pt x="1135634" y="3182748"/>
                  </a:cubicBezTo>
                  <a:lnTo>
                    <a:pt x="1319403" y="2502281"/>
                  </a:lnTo>
                  <a:lnTo>
                    <a:pt x="1637665" y="1364869"/>
                  </a:lnTo>
                  <a:lnTo>
                    <a:pt x="2000377" y="68453"/>
                  </a:lnTo>
                  <a:lnTo>
                    <a:pt x="1829181" y="20574"/>
                  </a:lnTo>
                  <a:lnTo>
                    <a:pt x="1780286" y="6858"/>
                  </a:lnTo>
                  <a:cubicBezTo>
                    <a:pt x="1780286" y="6858"/>
                    <a:pt x="1755775" y="0"/>
                    <a:pt x="1724533" y="17653"/>
                  </a:cubicBezTo>
                  <a:cubicBezTo>
                    <a:pt x="1693291" y="35306"/>
                    <a:pt x="1476121" y="198755"/>
                    <a:pt x="1476121" y="198755"/>
                  </a:cubicBezTo>
                  <a:cubicBezTo>
                    <a:pt x="1476121" y="198755"/>
                    <a:pt x="1144016" y="395987"/>
                    <a:pt x="1060323" y="412115"/>
                  </a:cubicBezTo>
                  <a:cubicBezTo>
                    <a:pt x="957580" y="449326"/>
                    <a:pt x="851408" y="498730"/>
                    <a:pt x="691007" y="506603"/>
                  </a:cubicBezTo>
                  <a:cubicBezTo>
                    <a:pt x="631825" y="529590"/>
                    <a:pt x="607314" y="522733"/>
                    <a:pt x="576580" y="632841"/>
                  </a:cubicBezTo>
                  <a:cubicBezTo>
                    <a:pt x="545846" y="742950"/>
                    <a:pt x="561467" y="734060"/>
                    <a:pt x="561467" y="734060"/>
                  </a:cubicBezTo>
                  <a:cubicBezTo>
                    <a:pt x="561467" y="734060"/>
                    <a:pt x="544322" y="795275"/>
                    <a:pt x="713613" y="803021"/>
                  </a:cubicBezTo>
                  <a:cubicBezTo>
                    <a:pt x="882904" y="810768"/>
                    <a:pt x="963041" y="806831"/>
                    <a:pt x="963041" y="806831"/>
                  </a:cubicBezTo>
                  <a:lnTo>
                    <a:pt x="644779" y="1944243"/>
                  </a:lnTo>
                  <a:lnTo>
                    <a:pt x="415544" y="2763647"/>
                  </a:lnTo>
                  <a:lnTo>
                    <a:pt x="364236" y="2947162"/>
                  </a:lnTo>
                  <a:cubicBezTo>
                    <a:pt x="364236" y="2947162"/>
                    <a:pt x="361315" y="3051810"/>
                    <a:pt x="127508" y="3039237"/>
                  </a:cubicBezTo>
                  <a:cubicBezTo>
                    <a:pt x="99568" y="3044572"/>
                    <a:pt x="92837" y="3069083"/>
                    <a:pt x="79121" y="3117978"/>
                  </a:cubicBezTo>
                  <a:cubicBezTo>
                    <a:pt x="65405" y="3166873"/>
                    <a:pt x="44958" y="3240279"/>
                    <a:pt x="44958" y="3240279"/>
                  </a:cubicBezTo>
                  <a:cubicBezTo>
                    <a:pt x="44958" y="3240279"/>
                    <a:pt x="0" y="3306827"/>
                    <a:pt x="109982" y="3337561"/>
                  </a:cubicBezTo>
                  <a:cubicBezTo>
                    <a:pt x="158750" y="3351277"/>
                    <a:pt x="173101" y="3354198"/>
                    <a:pt x="181229" y="3355341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任意多边形: 形状 4"/>
            <p:cNvSpPr/>
            <p:nvPr>
              <p:custDataLst>
                <p:tags r:id="rId3"/>
              </p:custDataLst>
            </p:nvPr>
          </p:nvSpPr>
          <p:spPr>
            <a:xfrm>
              <a:off x="1356217" y="1155618"/>
              <a:ext cx="704389" cy="1852637"/>
            </a:xfrm>
            <a:custGeom>
              <a:avLst/>
              <a:gdLst/>
              <a:ahLst/>
              <a:cxnLst/>
              <a:rect l="0" t="0" r="0" b="0"/>
              <a:pathLst>
                <a:path w="1390651" h="3657601">
                  <a:moveTo>
                    <a:pt x="352933" y="3655441"/>
                  </a:moveTo>
                  <a:lnTo>
                    <a:pt x="406400" y="3657600"/>
                  </a:lnTo>
                  <a:lnTo>
                    <a:pt x="1327150" y="3651250"/>
                  </a:lnTo>
                  <a:cubicBezTo>
                    <a:pt x="1327150" y="3651250"/>
                    <a:pt x="1352550" y="3651250"/>
                    <a:pt x="1377950" y="3625850"/>
                  </a:cubicBezTo>
                  <a:cubicBezTo>
                    <a:pt x="1390650" y="3613150"/>
                    <a:pt x="1390650" y="3600450"/>
                    <a:pt x="1390650" y="3511550"/>
                  </a:cubicBezTo>
                  <a:cubicBezTo>
                    <a:pt x="1390650" y="3422650"/>
                    <a:pt x="1377950" y="3371850"/>
                    <a:pt x="1301750" y="3346450"/>
                  </a:cubicBezTo>
                  <a:cubicBezTo>
                    <a:pt x="1263650" y="3321050"/>
                    <a:pt x="1225550" y="3295650"/>
                    <a:pt x="1225550" y="3232150"/>
                  </a:cubicBezTo>
                  <a:lnTo>
                    <a:pt x="1219200" y="2527300"/>
                  </a:lnTo>
                  <a:lnTo>
                    <a:pt x="1219200" y="1346200"/>
                  </a:lnTo>
                  <a:lnTo>
                    <a:pt x="1219200" y="0"/>
                  </a:lnTo>
                  <a:lnTo>
                    <a:pt x="1041400" y="0"/>
                  </a:lnTo>
                  <a:lnTo>
                    <a:pt x="990600" y="0"/>
                  </a:lnTo>
                  <a:cubicBezTo>
                    <a:pt x="990600" y="0"/>
                    <a:pt x="965200" y="0"/>
                    <a:pt x="939800" y="25400"/>
                  </a:cubicBezTo>
                  <a:cubicBezTo>
                    <a:pt x="914400" y="50800"/>
                    <a:pt x="749300" y="266700"/>
                    <a:pt x="749300" y="266700"/>
                  </a:cubicBezTo>
                  <a:cubicBezTo>
                    <a:pt x="749300" y="266700"/>
                    <a:pt x="482600" y="546100"/>
                    <a:pt x="406400" y="584200"/>
                  </a:cubicBezTo>
                  <a:cubicBezTo>
                    <a:pt x="317500" y="647700"/>
                    <a:pt x="228600" y="723900"/>
                    <a:pt x="76200" y="774700"/>
                  </a:cubicBezTo>
                  <a:cubicBezTo>
                    <a:pt x="25400" y="812800"/>
                    <a:pt x="0" y="812800"/>
                    <a:pt x="0" y="927100"/>
                  </a:cubicBezTo>
                  <a:cubicBezTo>
                    <a:pt x="0" y="1041400"/>
                    <a:pt x="12700" y="1028700"/>
                    <a:pt x="12700" y="1028700"/>
                  </a:cubicBezTo>
                  <a:cubicBezTo>
                    <a:pt x="12700" y="1028700"/>
                    <a:pt x="12700" y="1092200"/>
                    <a:pt x="177800" y="1054100"/>
                  </a:cubicBezTo>
                  <a:cubicBezTo>
                    <a:pt x="342903" y="1016013"/>
                    <a:pt x="419100" y="990600"/>
                    <a:pt x="419100" y="990600"/>
                  </a:cubicBezTo>
                  <a:lnTo>
                    <a:pt x="419100" y="2171700"/>
                  </a:lnTo>
                  <a:lnTo>
                    <a:pt x="419100" y="3022600"/>
                  </a:lnTo>
                  <a:lnTo>
                    <a:pt x="419100" y="3213100"/>
                  </a:lnTo>
                  <a:cubicBezTo>
                    <a:pt x="419100" y="3213100"/>
                    <a:pt x="444500" y="3314700"/>
                    <a:pt x="215900" y="3365500"/>
                  </a:cubicBezTo>
                  <a:cubicBezTo>
                    <a:pt x="190500" y="3378200"/>
                    <a:pt x="190500" y="3403600"/>
                    <a:pt x="190500" y="3454400"/>
                  </a:cubicBezTo>
                  <a:cubicBezTo>
                    <a:pt x="190500" y="3505200"/>
                    <a:pt x="190500" y="3581400"/>
                    <a:pt x="190500" y="3581400"/>
                  </a:cubicBezTo>
                  <a:cubicBezTo>
                    <a:pt x="190500" y="3581400"/>
                    <a:pt x="165100" y="3657600"/>
                    <a:pt x="279400" y="3657600"/>
                  </a:cubicBezTo>
                  <a:cubicBezTo>
                    <a:pt x="330200" y="3657600"/>
                    <a:pt x="344678" y="3656584"/>
                    <a:pt x="352933" y="3655441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4" name="组合 73"/>
          <p:cNvGrpSpPr>
            <a:grpSpLocks noChangeAspect="1"/>
          </p:cNvGrpSpPr>
          <p:nvPr>
            <p:custDataLst>
              <p:tags r:id="rId4"/>
            </p:custDataLst>
          </p:nvPr>
        </p:nvGrpSpPr>
        <p:grpSpPr>
          <a:xfrm>
            <a:off x="2907049" y="3495675"/>
            <a:ext cx="256502" cy="355600"/>
            <a:chOff x="3262468" y="1155618"/>
            <a:chExt cx="1374117" cy="1905000"/>
          </a:xfrm>
        </p:grpSpPr>
        <p:sp>
          <p:nvSpPr>
            <p:cNvPr id="75" name="任意多边形: 形状 6"/>
            <p:cNvSpPr/>
            <p:nvPr>
              <p:custDataLst>
                <p:tags r:id="rId5"/>
              </p:custDataLst>
            </p:nvPr>
          </p:nvSpPr>
          <p:spPr>
            <a:xfrm>
              <a:off x="3262468" y="1156762"/>
              <a:ext cx="1374117" cy="1903856"/>
            </a:xfrm>
            <a:custGeom>
              <a:avLst/>
              <a:gdLst/>
              <a:ahLst/>
              <a:cxnLst/>
              <a:rect l="0" t="0" r="0" b="0"/>
              <a:pathLst>
                <a:path w="2745487" h="3803905">
                  <a:moveTo>
                    <a:pt x="2261235" y="2882773"/>
                  </a:moveTo>
                  <a:lnTo>
                    <a:pt x="2089658" y="3270377"/>
                  </a:lnTo>
                  <a:lnTo>
                    <a:pt x="1880235" y="3700399"/>
                  </a:lnTo>
                  <a:lnTo>
                    <a:pt x="1835658" y="3767201"/>
                  </a:lnTo>
                  <a:cubicBezTo>
                    <a:pt x="1835658" y="3767201"/>
                    <a:pt x="1825625" y="3803904"/>
                    <a:pt x="1715389" y="3773932"/>
                  </a:cubicBezTo>
                  <a:cubicBezTo>
                    <a:pt x="1605153" y="3743833"/>
                    <a:pt x="1066038" y="3596894"/>
                    <a:pt x="1066038" y="3596894"/>
                  </a:cubicBezTo>
                  <a:lnTo>
                    <a:pt x="0" y="3306191"/>
                  </a:lnTo>
                  <a:lnTo>
                    <a:pt x="143637" y="2779268"/>
                  </a:lnTo>
                  <a:cubicBezTo>
                    <a:pt x="143637" y="2779268"/>
                    <a:pt x="172593" y="2721356"/>
                    <a:pt x="238252" y="2673477"/>
                  </a:cubicBezTo>
                  <a:cubicBezTo>
                    <a:pt x="303911" y="2625599"/>
                    <a:pt x="491109" y="2518664"/>
                    <a:pt x="491109" y="2518664"/>
                  </a:cubicBezTo>
                  <a:lnTo>
                    <a:pt x="731647" y="2360422"/>
                  </a:lnTo>
                  <a:lnTo>
                    <a:pt x="1094740" y="2090801"/>
                  </a:lnTo>
                  <a:cubicBezTo>
                    <a:pt x="1094740" y="2090801"/>
                    <a:pt x="1483487" y="1775587"/>
                    <a:pt x="1538097" y="1671955"/>
                  </a:cubicBezTo>
                  <a:cubicBezTo>
                    <a:pt x="1592706" y="1568323"/>
                    <a:pt x="1663954" y="1548257"/>
                    <a:pt x="1812036" y="1101598"/>
                  </a:cubicBezTo>
                  <a:cubicBezTo>
                    <a:pt x="1812036" y="1101598"/>
                    <a:pt x="1904492" y="810895"/>
                    <a:pt x="1913382" y="681609"/>
                  </a:cubicBezTo>
                  <a:cubicBezTo>
                    <a:pt x="1922272" y="552450"/>
                    <a:pt x="1929003" y="527939"/>
                    <a:pt x="1905635" y="468884"/>
                  </a:cubicBezTo>
                  <a:cubicBezTo>
                    <a:pt x="1882267" y="409830"/>
                    <a:pt x="1825371" y="328549"/>
                    <a:pt x="1711833" y="310770"/>
                  </a:cubicBezTo>
                  <a:cubicBezTo>
                    <a:pt x="1598168" y="292989"/>
                    <a:pt x="1591564" y="317500"/>
                    <a:pt x="1591564" y="317500"/>
                  </a:cubicBezTo>
                  <a:cubicBezTo>
                    <a:pt x="1591564" y="317500"/>
                    <a:pt x="1480185" y="339725"/>
                    <a:pt x="1454531" y="530225"/>
                  </a:cubicBezTo>
                  <a:cubicBezTo>
                    <a:pt x="1436751" y="643890"/>
                    <a:pt x="1408938" y="939039"/>
                    <a:pt x="1265174" y="1031495"/>
                  </a:cubicBezTo>
                  <a:cubicBezTo>
                    <a:pt x="1230630" y="1061593"/>
                    <a:pt x="1170559" y="1137286"/>
                    <a:pt x="1004570" y="1118362"/>
                  </a:cubicBezTo>
                  <a:cubicBezTo>
                    <a:pt x="967867" y="1108330"/>
                    <a:pt x="915416" y="1107186"/>
                    <a:pt x="851916" y="1050417"/>
                  </a:cubicBezTo>
                  <a:cubicBezTo>
                    <a:pt x="830707" y="1031494"/>
                    <a:pt x="703707" y="917829"/>
                    <a:pt x="752729" y="641604"/>
                  </a:cubicBezTo>
                  <a:cubicBezTo>
                    <a:pt x="766064" y="592582"/>
                    <a:pt x="830707" y="307467"/>
                    <a:pt x="1161542" y="108077"/>
                  </a:cubicBezTo>
                  <a:cubicBezTo>
                    <a:pt x="1192784" y="90297"/>
                    <a:pt x="1326388" y="34544"/>
                    <a:pt x="1409954" y="17780"/>
                  </a:cubicBezTo>
                  <a:cubicBezTo>
                    <a:pt x="1493519" y="1016"/>
                    <a:pt x="1730756" y="0"/>
                    <a:pt x="1865502" y="36703"/>
                  </a:cubicBezTo>
                  <a:cubicBezTo>
                    <a:pt x="1902206" y="46736"/>
                    <a:pt x="2040381" y="71247"/>
                    <a:pt x="2235326" y="177038"/>
                  </a:cubicBezTo>
                  <a:cubicBezTo>
                    <a:pt x="2268727" y="199263"/>
                    <a:pt x="2302129" y="221615"/>
                    <a:pt x="2302129" y="221615"/>
                  </a:cubicBezTo>
                  <a:cubicBezTo>
                    <a:pt x="2302129" y="221615"/>
                    <a:pt x="2453639" y="341884"/>
                    <a:pt x="2480310" y="388747"/>
                  </a:cubicBezTo>
                  <a:cubicBezTo>
                    <a:pt x="2489200" y="404368"/>
                    <a:pt x="2646299" y="552450"/>
                    <a:pt x="2686431" y="839852"/>
                  </a:cubicBezTo>
                  <a:cubicBezTo>
                    <a:pt x="2688717" y="879984"/>
                    <a:pt x="2745486" y="1106044"/>
                    <a:pt x="2615184" y="1439165"/>
                  </a:cubicBezTo>
                  <a:cubicBezTo>
                    <a:pt x="2608453" y="1463675"/>
                    <a:pt x="2536063" y="1680846"/>
                    <a:pt x="2272157" y="1924813"/>
                  </a:cubicBezTo>
                  <a:cubicBezTo>
                    <a:pt x="2206498" y="1972692"/>
                    <a:pt x="2049399" y="2114170"/>
                    <a:pt x="1695196" y="2254505"/>
                  </a:cubicBezTo>
                  <a:cubicBezTo>
                    <a:pt x="1561592" y="2310258"/>
                    <a:pt x="1082548" y="2521839"/>
                    <a:pt x="1082548" y="2521839"/>
                  </a:cubicBezTo>
                  <a:cubicBezTo>
                    <a:pt x="1082548" y="2521839"/>
                    <a:pt x="628142" y="2740152"/>
                    <a:pt x="605790" y="2773553"/>
                  </a:cubicBezTo>
                  <a:cubicBezTo>
                    <a:pt x="703834" y="2800224"/>
                    <a:pt x="1340993" y="2973959"/>
                    <a:pt x="1340993" y="2973959"/>
                  </a:cubicBezTo>
                  <a:lnTo>
                    <a:pt x="1684020" y="3067558"/>
                  </a:lnTo>
                  <a:cubicBezTo>
                    <a:pt x="1684020" y="3067558"/>
                    <a:pt x="1803146" y="3113278"/>
                    <a:pt x="1876679" y="2988437"/>
                  </a:cubicBezTo>
                  <a:cubicBezTo>
                    <a:pt x="1950212" y="2863723"/>
                    <a:pt x="1980311" y="2753360"/>
                    <a:pt x="2066036" y="2776855"/>
                  </a:cubicBezTo>
                  <a:cubicBezTo>
                    <a:pt x="2152015" y="2800350"/>
                    <a:pt x="2253361" y="2814828"/>
                    <a:pt x="2261235" y="2882773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" name="任意多边形: 形状 7"/>
            <p:cNvSpPr/>
            <p:nvPr>
              <p:custDataLst>
                <p:tags r:id="rId6"/>
              </p:custDataLst>
            </p:nvPr>
          </p:nvSpPr>
          <p:spPr>
            <a:xfrm>
              <a:off x="3369890" y="1155618"/>
              <a:ext cx="1036086" cy="1830631"/>
            </a:xfrm>
            <a:custGeom>
              <a:avLst/>
              <a:gdLst/>
              <a:ahLst/>
              <a:cxnLst/>
              <a:rect l="0" t="0" r="0" b="0"/>
              <a:pathLst>
                <a:path w="2070101" h="3657601">
                  <a:moveTo>
                    <a:pt x="2070100" y="2654300"/>
                  </a:moveTo>
                  <a:lnTo>
                    <a:pt x="2006600" y="3073400"/>
                  </a:lnTo>
                  <a:lnTo>
                    <a:pt x="1917700" y="3543300"/>
                  </a:lnTo>
                  <a:lnTo>
                    <a:pt x="1892300" y="3619500"/>
                  </a:lnTo>
                  <a:cubicBezTo>
                    <a:pt x="1892300" y="3619500"/>
                    <a:pt x="1892300" y="3657600"/>
                    <a:pt x="1778000" y="3657600"/>
                  </a:cubicBezTo>
                  <a:cubicBezTo>
                    <a:pt x="1663700" y="3657600"/>
                    <a:pt x="1104900" y="3657600"/>
                    <a:pt x="1104900" y="3657600"/>
                  </a:cubicBezTo>
                  <a:lnTo>
                    <a:pt x="0" y="3657600"/>
                  </a:lnTo>
                  <a:lnTo>
                    <a:pt x="0" y="3111500"/>
                  </a:lnTo>
                  <a:cubicBezTo>
                    <a:pt x="0" y="3111500"/>
                    <a:pt x="12700" y="3048000"/>
                    <a:pt x="63500" y="2984500"/>
                  </a:cubicBezTo>
                  <a:cubicBezTo>
                    <a:pt x="114300" y="2921000"/>
                    <a:pt x="266700" y="2768600"/>
                    <a:pt x="266700" y="2768600"/>
                  </a:cubicBezTo>
                  <a:lnTo>
                    <a:pt x="457200" y="2552700"/>
                  </a:lnTo>
                  <a:lnTo>
                    <a:pt x="736600" y="2197100"/>
                  </a:lnTo>
                  <a:cubicBezTo>
                    <a:pt x="736600" y="2197100"/>
                    <a:pt x="1028700" y="1790700"/>
                    <a:pt x="1054100" y="1676400"/>
                  </a:cubicBezTo>
                  <a:cubicBezTo>
                    <a:pt x="1079502" y="1562101"/>
                    <a:pt x="1143000" y="1524000"/>
                    <a:pt x="1168400" y="1054100"/>
                  </a:cubicBezTo>
                  <a:cubicBezTo>
                    <a:pt x="1168400" y="1054100"/>
                    <a:pt x="1181100" y="749300"/>
                    <a:pt x="1155700" y="622300"/>
                  </a:cubicBezTo>
                  <a:cubicBezTo>
                    <a:pt x="1130300" y="495300"/>
                    <a:pt x="1130300" y="469900"/>
                    <a:pt x="1092200" y="419100"/>
                  </a:cubicBezTo>
                  <a:cubicBezTo>
                    <a:pt x="1054100" y="368300"/>
                    <a:pt x="977900" y="304800"/>
                    <a:pt x="863600" y="317500"/>
                  </a:cubicBezTo>
                  <a:cubicBezTo>
                    <a:pt x="749300" y="330200"/>
                    <a:pt x="749300" y="355600"/>
                    <a:pt x="749300" y="355600"/>
                  </a:cubicBezTo>
                  <a:cubicBezTo>
                    <a:pt x="749300" y="355600"/>
                    <a:pt x="647700" y="406400"/>
                    <a:pt x="673100" y="596900"/>
                  </a:cubicBezTo>
                  <a:cubicBezTo>
                    <a:pt x="685800" y="711200"/>
                    <a:pt x="736600" y="1003300"/>
                    <a:pt x="622300" y="1130300"/>
                  </a:cubicBezTo>
                  <a:cubicBezTo>
                    <a:pt x="596900" y="1168400"/>
                    <a:pt x="558800" y="1257300"/>
                    <a:pt x="393700" y="1282700"/>
                  </a:cubicBezTo>
                  <a:cubicBezTo>
                    <a:pt x="355600" y="1282700"/>
                    <a:pt x="304800" y="1295400"/>
                    <a:pt x="228600" y="1257300"/>
                  </a:cubicBezTo>
                  <a:cubicBezTo>
                    <a:pt x="203200" y="1244600"/>
                    <a:pt x="50800" y="1168400"/>
                    <a:pt x="25400" y="889000"/>
                  </a:cubicBezTo>
                  <a:cubicBezTo>
                    <a:pt x="25400" y="838200"/>
                    <a:pt x="12700" y="546100"/>
                    <a:pt x="279400" y="266700"/>
                  </a:cubicBezTo>
                  <a:cubicBezTo>
                    <a:pt x="304800" y="241300"/>
                    <a:pt x="419100" y="152400"/>
                    <a:pt x="495300" y="114300"/>
                  </a:cubicBezTo>
                  <a:cubicBezTo>
                    <a:pt x="571497" y="76193"/>
                    <a:pt x="800100" y="12700"/>
                    <a:pt x="939800" y="12700"/>
                  </a:cubicBezTo>
                  <a:cubicBezTo>
                    <a:pt x="977900" y="12700"/>
                    <a:pt x="1117600" y="0"/>
                    <a:pt x="1333500" y="50800"/>
                  </a:cubicBezTo>
                  <a:cubicBezTo>
                    <a:pt x="1371600" y="63500"/>
                    <a:pt x="1409700" y="76200"/>
                    <a:pt x="1409700" y="76200"/>
                  </a:cubicBezTo>
                  <a:cubicBezTo>
                    <a:pt x="1409700" y="76200"/>
                    <a:pt x="1587500" y="152400"/>
                    <a:pt x="1625600" y="190500"/>
                  </a:cubicBezTo>
                  <a:cubicBezTo>
                    <a:pt x="1638300" y="203200"/>
                    <a:pt x="1828800" y="304800"/>
                    <a:pt x="1943100" y="571500"/>
                  </a:cubicBezTo>
                  <a:cubicBezTo>
                    <a:pt x="1955800" y="609600"/>
                    <a:pt x="2070100" y="812800"/>
                    <a:pt x="2032000" y="1168400"/>
                  </a:cubicBezTo>
                  <a:cubicBezTo>
                    <a:pt x="2032000" y="1193800"/>
                    <a:pt x="2019300" y="1422400"/>
                    <a:pt x="1828800" y="1727200"/>
                  </a:cubicBezTo>
                  <a:cubicBezTo>
                    <a:pt x="1778000" y="1790700"/>
                    <a:pt x="1663700" y="1968500"/>
                    <a:pt x="1358900" y="2197100"/>
                  </a:cubicBezTo>
                  <a:cubicBezTo>
                    <a:pt x="1244600" y="2286000"/>
                    <a:pt x="838200" y="2616200"/>
                    <a:pt x="838200" y="2616200"/>
                  </a:cubicBezTo>
                  <a:cubicBezTo>
                    <a:pt x="838200" y="2616200"/>
                    <a:pt x="457200" y="2946400"/>
                    <a:pt x="444500" y="2984500"/>
                  </a:cubicBezTo>
                  <a:cubicBezTo>
                    <a:pt x="546100" y="2984500"/>
                    <a:pt x="1206500" y="2984500"/>
                    <a:pt x="1206500" y="2984500"/>
                  </a:cubicBezTo>
                  <a:lnTo>
                    <a:pt x="1562100" y="2984500"/>
                  </a:lnTo>
                  <a:cubicBezTo>
                    <a:pt x="1562100" y="2984500"/>
                    <a:pt x="1689100" y="2997200"/>
                    <a:pt x="1727200" y="2857500"/>
                  </a:cubicBezTo>
                  <a:cubicBezTo>
                    <a:pt x="1765312" y="2717803"/>
                    <a:pt x="1765300" y="2603500"/>
                    <a:pt x="1854200" y="2603500"/>
                  </a:cubicBezTo>
                  <a:cubicBezTo>
                    <a:pt x="1943100" y="2603500"/>
                    <a:pt x="2044700" y="2590800"/>
                    <a:pt x="2070100" y="265430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7" name="PA_矩形 39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554879" y="371042"/>
            <a:ext cx="3704079" cy="410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5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课程总结</a:t>
            </a:r>
            <a:endParaRPr lang="en-US" altLang="zh-CN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PA_组合 47"/>
          <p:cNvGrpSpPr/>
          <p:nvPr>
            <p:custDataLst>
              <p:tags r:id="rId8"/>
            </p:custDataLst>
          </p:nvPr>
        </p:nvGrpSpPr>
        <p:grpSpPr>
          <a:xfrm>
            <a:off x="643777" y="780959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77" name="文本框 76"/>
          <p:cNvSpPr txBox="1"/>
          <p:nvPr>
            <p:custDataLst>
              <p:tags r:id="rId9"/>
            </p:custDataLst>
          </p:nvPr>
        </p:nvSpPr>
        <p:spPr>
          <a:xfrm>
            <a:off x="3757295" y="2520315"/>
            <a:ext cx="8010525" cy="1435100"/>
          </a:xfrm>
          <a:prstGeom prst="rect">
            <a:avLst/>
          </a:prstGeom>
          <a:noFill/>
        </p:spPr>
        <p:txBody>
          <a:bodyPr wrap="square" lIns="101600" tIns="0" rIns="82550" bIns="0" rtlCol="0" anchor="t" anchorCtr="0">
            <a:spAutoFit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Aft>
                <a:spcPts val="1000"/>
              </a:spcAft>
              <a:defRPr sz="1600" spc="150"/>
            </a:lvl1pPr>
          </a:lstStyle>
          <a:p>
            <a:pPr marL="0" lvl="0" indent="0" algn="l" fontAlgn="ctr">
              <a:lnSpc>
                <a:spcPct val="130000"/>
              </a:lnSpc>
              <a:spcBef>
                <a:spcPts val="2465"/>
              </a:spcBef>
              <a:spcAft>
                <a:spcPts val="0"/>
              </a:spcAft>
              <a:buSzPct val="100000"/>
              <a:buNone/>
            </a:pPr>
            <a:r>
              <a:rPr lang="zh-CN" altLang="en-US" sz="2800" spc="30" dirty="0">
                <a:ln w="3175">
                  <a:noFill/>
                  <a:prstDash val="dash"/>
                </a:ln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2019 你进步了吗？</a:t>
            </a:r>
            <a:endParaRPr lang="zh-CN" altLang="en-US" sz="2800" spc="30" dirty="0">
              <a:ln w="3175">
                <a:noFill/>
                <a:prstDash val="dash"/>
              </a:ln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0" lvl="0" indent="0" algn="l" fontAlgn="ctr">
              <a:lnSpc>
                <a:spcPct val="130000"/>
              </a:lnSpc>
              <a:spcBef>
                <a:spcPts val="2465"/>
              </a:spcBef>
              <a:spcAft>
                <a:spcPts val="0"/>
              </a:spcAft>
              <a:buSzPct val="100000"/>
              <a:buNone/>
            </a:pPr>
            <a:r>
              <a:rPr lang="zh-CN" altLang="en-US" sz="2800" spc="30" dirty="0">
                <a:ln w="3175">
                  <a:noFill/>
                  <a:prstDash val="dash"/>
                </a:ln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2020 你迷茫了吗？</a:t>
            </a:r>
            <a:endParaRPr lang="zh-CN" altLang="en-US" sz="2800" spc="30" dirty="0">
              <a:ln w="3175">
                <a:noFill/>
                <a:prstDash val="dash"/>
              </a:ln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879" y="371042"/>
            <a:ext cx="3704079" cy="410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5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现在的你？</a:t>
            </a:r>
            <a:endParaRPr lang="zh-CN" altLang="en-US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4" name="矩形 3"/>
          <p:cNvSpPr/>
          <p:nvPr/>
        </p:nvSpPr>
        <p:spPr>
          <a:xfrm>
            <a:off x="1927860" y="1377315"/>
            <a:ext cx="2014855" cy="69977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800"/>
              <a:t>技术太落后</a:t>
            </a:r>
            <a:endParaRPr lang="zh-CN" altLang="en-US" sz="2800"/>
          </a:p>
        </p:txBody>
      </p:sp>
      <p:sp>
        <p:nvSpPr>
          <p:cNvPr id="5" name="矩形 4"/>
          <p:cNvSpPr/>
          <p:nvPr/>
        </p:nvSpPr>
        <p:spPr>
          <a:xfrm>
            <a:off x="7204710" y="1377315"/>
            <a:ext cx="2014855" cy="69977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800"/>
              <a:t>想去大厂</a:t>
            </a:r>
            <a:endParaRPr lang="zh-CN" altLang="en-US" sz="2800"/>
          </a:p>
        </p:txBody>
      </p:sp>
      <p:sp>
        <p:nvSpPr>
          <p:cNvPr id="6" name="矩形 5"/>
          <p:cNvSpPr/>
          <p:nvPr/>
        </p:nvSpPr>
        <p:spPr>
          <a:xfrm>
            <a:off x="1927860" y="3672205"/>
            <a:ext cx="2014855" cy="69977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800"/>
              <a:t>工作危机</a:t>
            </a:r>
            <a:endParaRPr lang="zh-CN" altLang="en-US" sz="2800"/>
          </a:p>
        </p:txBody>
      </p:sp>
      <p:sp>
        <p:nvSpPr>
          <p:cNvPr id="7" name="矩形 6"/>
          <p:cNvSpPr/>
          <p:nvPr/>
        </p:nvSpPr>
        <p:spPr>
          <a:xfrm>
            <a:off x="7204710" y="3672205"/>
            <a:ext cx="2014855" cy="699770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800"/>
              <a:t>自学很迷茫</a:t>
            </a:r>
            <a:endParaRPr lang="zh-CN" altLang="en-US" sz="2800"/>
          </a:p>
        </p:txBody>
      </p:sp>
      <p:sp>
        <p:nvSpPr>
          <p:cNvPr id="8" name="文本框 7"/>
          <p:cNvSpPr txBox="1"/>
          <p:nvPr/>
        </p:nvSpPr>
        <p:spPr>
          <a:xfrm>
            <a:off x="1662430" y="2218055"/>
            <a:ext cx="317627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公司技术框架落后，工作主要</a:t>
            </a:r>
            <a:endParaRPr lang="zh-CN" altLang="en-US"/>
          </a:p>
          <a:p>
            <a:r>
              <a:rPr lang="zh-CN" altLang="en-US"/>
              <a:t>是堆砌业务，没有机会接触底层技术</a:t>
            </a:r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6624320" y="2218055"/>
            <a:ext cx="317627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一直待在中小型公司或者外包公司，想去</a:t>
            </a:r>
            <a:r>
              <a:rPr lang="en-US" altLang="zh-CN"/>
              <a:t>BAT</a:t>
            </a:r>
            <a:r>
              <a:rPr lang="zh-CN" altLang="en-US"/>
              <a:t>等一线互联网公司</a:t>
            </a:r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1662430" y="4547235"/>
            <a:ext cx="317627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掌握的技术与工作年限严重不匹配，技术能力无法胜任目前工作岗位，或者无法通过</a:t>
            </a:r>
            <a:r>
              <a:rPr lang="en-US" altLang="zh-CN"/>
              <a:t>BAT</a:t>
            </a:r>
            <a:r>
              <a:rPr lang="zh-CN" altLang="en-US"/>
              <a:t>等一线互联网公司的面试</a:t>
            </a:r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6624320" y="4547235"/>
            <a:ext cx="317627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Android</a:t>
            </a:r>
            <a:r>
              <a:rPr lang="zh-CN" altLang="en-US"/>
              <a:t>技术栈太多，不知道该学哪些，看书看博客效率太低，没人指导很迷茫，刚学完的技术很快就遗忘了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879" y="371042"/>
            <a:ext cx="3704079" cy="410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en-US" altLang="zh-CN" sz="2665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Android</a:t>
            </a:r>
            <a:r>
              <a:rPr lang="zh-CN" altLang="en-US" sz="2665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技术栈</a:t>
            </a:r>
            <a:endParaRPr lang="zh-CN" altLang="en-US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1250950" y="2005965"/>
            <a:ext cx="3827145" cy="105473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800"/>
              <a:t>深入理解</a:t>
            </a:r>
            <a:r>
              <a:rPr lang="en-US" altLang="zh-CN" sz="2800"/>
              <a:t>Java</a:t>
            </a:r>
            <a:r>
              <a:rPr lang="zh-CN" altLang="en-US" sz="2800"/>
              <a:t>语言</a:t>
            </a:r>
            <a:endParaRPr lang="zh-CN" altLang="en-US" sz="2800"/>
          </a:p>
          <a:p>
            <a:pPr algn="ctr"/>
            <a:r>
              <a:rPr lang="zh-CN" altLang="en-US" sz="2800"/>
              <a:t>筑基</a:t>
            </a:r>
            <a:endParaRPr lang="zh-CN" altLang="en-US" sz="2800"/>
          </a:p>
        </p:txBody>
      </p:sp>
      <p:sp>
        <p:nvSpPr>
          <p:cNvPr id="3" name="矩形 2"/>
          <p:cNvSpPr/>
          <p:nvPr/>
        </p:nvSpPr>
        <p:spPr>
          <a:xfrm>
            <a:off x="6711950" y="1937385"/>
            <a:ext cx="3827145" cy="105473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2800"/>
              <a:t>Android</a:t>
            </a:r>
            <a:r>
              <a:rPr lang="zh-CN" altLang="en-US" sz="2800"/>
              <a:t>开发框架体系</a:t>
            </a:r>
            <a:endParaRPr lang="zh-CN" altLang="en-US" sz="2800"/>
          </a:p>
          <a:p>
            <a:pPr algn="ctr"/>
            <a:r>
              <a:rPr lang="zh-CN" altLang="en-US" sz="2800"/>
              <a:t>结丹</a:t>
            </a:r>
            <a:endParaRPr lang="zh-CN" altLang="en-US" sz="2800"/>
          </a:p>
        </p:txBody>
      </p:sp>
      <p:sp>
        <p:nvSpPr>
          <p:cNvPr id="9" name="矩形 8"/>
          <p:cNvSpPr/>
          <p:nvPr/>
        </p:nvSpPr>
        <p:spPr>
          <a:xfrm>
            <a:off x="1250950" y="3866515"/>
            <a:ext cx="3827145" cy="1054735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800"/>
              <a:t>性能优化，</a:t>
            </a:r>
            <a:r>
              <a:rPr lang="en-US" altLang="zh-CN" sz="2800"/>
              <a:t>NDK</a:t>
            </a:r>
            <a:r>
              <a:rPr lang="zh-CN" altLang="en-US" sz="2800"/>
              <a:t>，算法</a:t>
            </a:r>
            <a:r>
              <a:rPr lang="en-US" altLang="zh-CN" sz="2800"/>
              <a:t> </a:t>
            </a:r>
            <a:endParaRPr lang="zh-CN" altLang="en-US" sz="2800"/>
          </a:p>
          <a:p>
            <a:pPr algn="ctr"/>
            <a:r>
              <a:rPr lang="zh-CN" altLang="en-US" sz="2800"/>
              <a:t>元婴</a:t>
            </a:r>
            <a:endParaRPr lang="zh-CN" altLang="en-US" sz="2800"/>
          </a:p>
        </p:txBody>
      </p:sp>
      <p:sp>
        <p:nvSpPr>
          <p:cNvPr id="13" name="矩形 12"/>
          <p:cNvSpPr/>
          <p:nvPr/>
        </p:nvSpPr>
        <p:spPr>
          <a:xfrm>
            <a:off x="6711950" y="3956050"/>
            <a:ext cx="3827145" cy="105473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800"/>
              <a:t>移动系统架构师</a:t>
            </a:r>
            <a:endParaRPr lang="zh-CN" altLang="en-US" sz="2800"/>
          </a:p>
          <a:p>
            <a:pPr algn="ctr"/>
            <a:r>
              <a:rPr lang="zh-CN" altLang="en-US" sz="2800"/>
              <a:t>化神</a:t>
            </a:r>
            <a:endParaRPr lang="zh-CN" altLang="en-US" sz="28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9" name="圆角矩形 8"/>
          <p:cNvSpPr/>
          <p:nvPr/>
        </p:nvSpPr>
        <p:spPr bwMode="auto">
          <a:xfrm>
            <a:off x="506503" y="316390"/>
            <a:ext cx="1870937" cy="519736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eaLnBrk="1" hangingPunct="1">
              <a:buClr>
                <a:srgbClr val="FF0000"/>
              </a:buClr>
              <a:defRPr/>
            </a:pPr>
            <a:r>
              <a:rPr lang="en-US" altLang="zh-CN" sz="2000" dirty="0">
                <a:solidFill>
                  <a:srgbClr val="0070C0"/>
                </a:solidFill>
              </a:rPr>
              <a:t>VIP</a:t>
            </a:r>
            <a:r>
              <a:rPr lang="zh-CN" altLang="en-US" sz="2000" dirty="0">
                <a:solidFill>
                  <a:srgbClr val="0070C0"/>
                </a:solidFill>
              </a:rPr>
              <a:t>服务体系</a:t>
            </a:r>
            <a:endParaRPr lang="zh-CN" altLang="en-US" sz="2000" dirty="0">
              <a:solidFill>
                <a:srgbClr val="0070C0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4477" y="556420"/>
            <a:ext cx="5318380" cy="52615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574849" y="1374591"/>
            <a:ext cx="4434227" cy="4108817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00B0F0"/>
                </a:solidFill>
              </a:rPr>
              <a:t>课程深入讲解</a:t>
            </a:r>
            <a:r>
              <a:rPr lang="zh-CN" altLang="en-US" dirty="0"/>
              <a:t>：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rgbClr val="00B0F0"/>
                </a:solidFill>
              </a:rPr>
              <a:t>1</a:t>
            </a:r>
            <a:r>
              <a:rPr lang="zh-CN" altLang="en-US" dirty="0">
                <a:solidFill>
                  <a:srgbClr val="00B0F0"/>
                </a:solidFill>
              </a:rPr>
              <a:t>：</a:t>
            </a:r>
            <a:r>
              <a:rPr lang="en-US" altLang="zh-CN" dirty="0">
                <a:solidFill>
                  <a:srgbClr val="00B0F0"/>
                </a:solidFill>
              </a:rPr>
              <a:t>Java </a:t>
            </a:r>
            <a:r>
              <a:rPr lang="zh-CN" altLang="en-US" dirty="0">
                <a:solidFill>
                  <a:srgbClr val="00B0F0"/>
                </a:solidFill>
              </a:rPr>
              <a:t>语言与</a:t>
            </a:r>
            <a:r>
              <a:rPr lang="en-US" altLang="zh-CN" dirty="0">
                <a:solidFill>
                  <a:srgbClr val="00B0F0"/>
                </a:solidFill>
              </a:rPr>
              <a:t>Android</a:t>
            </a:r>
            <a:r>
              <a:rPr lang="zh-CN" altLang="en-US" dirty="0">
                <a:solidFill>
                  <a:srgbClr val="00B0F0"/>
                </a:solidFill>
              </a:rPr>
              <a:t>相关的进阶知识</a:t>
            </a:r>
            <a:endParaRPr lang="en-US" altLang="zh-CN" dirty="0">
              <a:solidFill>
                <a:srgbClr val="00B0F0"/>
              </a:solidFill>
            </a:endParaRPr>
          </a:p>
          <a:p>
            <a:pPr marL="285750" indent="-285750">
              <a:lnSpc>
                <a:spcPct val="150000"/>
              </a:lnSpc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rgbClr val="00B0F0"/>
                </a:solidFill>
              </a:rPr>
              <a:t>2</a:t>
            </a:r>
            <a:r>
              <a:rPr lang="zh-CN" altLang="en-US" dirty="0">
                <a:solidFill>
                  <a:srgbClr val="00B0F0"/>
                </a:solidFill>
              </a:rPr>
              <a:t>：构建</a:t>
            </a:r>
            <a:r>
              <a:rPr lang="en-US" altLang="zh-CN" dirty="0">
                <a:solidFill>
                  <a:srgbClr val="00B0F0"/>
                </a:solidFill>
              </a:rPr>
              <a:t>APP</a:t>
            </a:r>
            <a:r>
              <a:rPr lang="zh-CN" altLang="en-US" dirty="0">
                <a:solidFill>
                  <a:srgbClr val="00B0F0"/>
                </a:solidFill>
              </a:rPr>
              <a:t>框架的高级</a:t>
            </a:r>
            <a:r>
              <a:rPr lang="en-US" altLang="zh-CN" dirty="0">
                <a:solidFill>
                  <a:srgbClr val="00B0F0"/>
                </a:solidFill>
              </a:rPr>
              <a:t>UI</a:t>
            </a:r>
            <a:r>
              <a:rPr lang="zh-CN" altLang="en-US" dirty="0">
                <a:solidFill>
                  <a:srgbClr val="00B0F0"/>
                </a:solidFill>
              </a:rPr>
              <a:t>与</a:t>
            </a:r>
            <a:r>
              <a:rPr lang="en-US" altLang="zh-CN" dirty="0" err="1">
                <a:solidFill>
                  <a:srgbClr val="00B0F0"/>
                </a:solidFill>
              </a:rPr>
              <a:t>FrameWork</a:t>
            </a:r>
            <a:endParaRPr lang="en-US" altLang="zh-CN" dirty="0">
              <a:solidFill>
                <a:srgbClr val="00B0F0"/>
              </a:solidFill>
            </a:endParaRPr>
          </a:p>
          <a:p>
            <a:pPr marL="285750" indent="-285750">
              <a:lnSpc>
                <a:spcPct val="150000"/>
              </a:lnSpc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rgbClr val="00B0F0"/>
                </a:solidFill>
              </a:rPr>
              <a:t>3</a:t>
            </a:r>
            <a:r>
              <a:rPr lang="zh-CN" altLang="en-US" dirty="0">
                <a:solidFill>
                  <a:srgbClr val="00B0F0"/>
                </a:solidFill>
              </a:rPr>
              <a:t>：</a:t>
            </a:r>
            <a:r>
              <a:rPr lang="en-US" altLang="zh-CN" dirty="0">
                <a:solidFill>
                  <a:srgbClr val="00B0F0"/>
                </a:solidFill>
              </a:rPr>
              <a:t>NDK</a:t>
            </a:r>
            <a:r>
              <a:rPr lang="zh-CN" altLang="en-US" dirty="0">
                <a:solidFill>
                  <a:srgbClr val="00B0F0"/>
                </a:solidFill>
              </a:rPr>
              <a:t>开发</a:t>
            </a:r>
            <a:endParaRPr lang="en-US" altLang="zh-CN" dirty="0">
              <a:solidFill>
                <a:srgbClr val="00B0F0"/>
              </a:solidFill>
            </a:endParaRPr>
          </a:p>
          <a:p>
            <a:pPr marL="285750" indent="-285750">
              <a:lnSpc>
                <a:spcPct val="150000"/>
              </a:lnSpc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rgbClr val="00B0F0"/>
                </a:solidFill>
              </a:rPr>
              <a:t>4</a:t>
            </a:r>
            <a:r>
              <a:rPr lang="zh-CN" altLang="en-US" dirty="0">
                <a:solidFill>
                  <a:srgbClr val="00B0F0"/>
                </a:solidFill>
              </a:rPr>
              <a:t>：性能优化</a:t>
            </a:r>
            <a:endParaRPr lang="en-US" altLang="zh-CN" dirty="0">
              <a:solidFill>
                <a:srgbClr val="00B0F0"/>
              </a:solidFill>
            </a:endParaRPr>
          </a:p>
          <a:p>
            <a:pPr marL="285750" indent="-285750">
              <a:lnSpc>
                <a:spcPct val="150000"/>
              </a:lnSpc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rgbClr val="00B0F0"/>
                </a:solidFill>
              </a:rPr>
              <a:t>6</a:t>
            </a:r>
            <a:r>
              <a:rPr lang="zh-CN" altLang="en-US" dirty="0">
                <a:solidFill>
                  <a:srgbClr val="00B0F0"/>
                </a:solidFill>
              </a:rPr>
              <a:t>：</a:t>
            </a:r>
            <a:r>
              <a:rPr lang="en-US" altLang="zh-CN" dirty="0">
                <a:solidFill>
                  <a:srgbClr val="00B0F0"/>
                </a:solidFill>
              </a:rPr>
              <a:t>Android</a:t>
            </a:r>
            <a:r>
              <a:rPr lang="zh-CN" altLang="en-US" dirty="0">
                <a:solidFill>
                  <a:srgbClr val="00B0F0"/>
                </a:solidFill>
              </a:rPr>
              <a:t>前沿技术</a:t>
            </a:r>
            <a:endParaRPr lang="en-US" altLang="zh-CN" dirty="0">
              <a:solidFill>
                <a:srgbClr val="00B0F0"/>
              </a:solidFill>
            </a:endParaRPr>
          </a:p>
          <a:p>
            <a:pPr marL="285750" indent="-285750">
              <a:lnSpc>
                <a:spcPct val="150000"/>
              </a:lnSpc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rgbClr val="00B0F0"/>
                </a:solidFill>
              </a:rPr>
              <a:t>7</a:t>
            </a:r>
            <a:r>
              <a:rPr lang="zh-CN" altLang="en-US" dirty="0">
                <a:solidFill>
                  <a:srgbClr val="00B0F0"/>
                </a:solidFill>
              </a:rPr>
              <a:t>：架构师项目实战</a:t>
            </a:r>
            <a:endParaRPr lang="en-US" altLang="zh-CN" dirty="0">
              <a:solidFill>
                <a:srgbClr val="00B0F0"/>
              </a:solidFill>
            </a:endParaRPr>
          </a:p>
          <a:p>
            <a:pPr marL="285750" indent="-285750">
              <a:lnSpc>
                <a:spcPct val="150000"/>
              </a:lnSpc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rgbClr val="00B0F0"/>
                </a:solidFill>
              </a:rPr>
              <a:t>8</a:t>
            </a:r>
            <a:r>
              <a:rPr lang="zh-CN" altLang="en-US" dirty="0">
                <a:solidFill>
                  <a:srgbClr val="00B0F0"/>
                </a:solidFill>
              </a:rPr>
              <a:t>：微信小程序</a:t>
            </a:r>
            <a:endParaRPr lang="en-US" altLang="zh-CN" dirty="0">
              <a:solidFill>
                <a:srgbClr val="00B0F0"/>
              </a:solidFill>
            </a:endParaRPr>
          </a:p>
          <a:p>
            <a:pPr marL="285750" indent="-285750">
              <a:lnSpc>
                <a:spcPct val="150000"/>
              </a:lnSpc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rgbClr val="00B0F0"/>
                </a:solidFill>
              </a:rPr>
              <a:t>9:   Flutter</a:t>
            </a:r>
            <a:endParaRPr lang="en-US" altLang="zh-CN" dirty="0">
              <a:solidFill>
                <a:srgbClr val="00B0F0"/>
              </a:solidFill>
            </a:endParaRPr>
          </a:p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879" y="371042"/>
            <a:ext cx="3919150" cy="410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5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腾讯课堂权威保障</a:t>
            </a:r>
            <a:endParaRPr lang="en-US" altLang="zh-CN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grpSp>
        <p:nvGrpSpPr>
          <p:cNvPr id="21" name="PA_组合 47"/>
          <p:cNvGrpSpPr/>
          <p:nvPr>
            <p:custDataLst>
              <p:tags r:id="rId3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22" name="矩形 21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40" name="Freeform 6"/>
          <p:cNvSpPr/>
          <p:nvPr/>
        </p:nvSpPr>
        <p:spPr>
          <a:xfrm>
            <a:off x="5749676" y="3253980"/>
            <a:ext cx="663196" cy="663196"/>
          </a:xfrm>
          <a:custGeom>
            <a:avLst/>
            <a:gdLst>
              <a:gd name="connsiteX0" fmla="*/ 151794 w 1145182"/>
              <a:gd name="connsiteY0" fmla="*/ 437918 h 1145182"/>
              <a:gd name="connsiteX1" fmla="*/ 437918 w 1145182"/>
              <a:gd name="connsiteY1" fmla="*/ 437918 h 1145182"/>
              <a:gd name="connsiteX2" fmla="*/ 437918 w 1145182"/>
              <a:gd name="connsiteY2" fmla="*/ 151794 h 1145182"/>
              <a:gd name="connsiteX3" fmla="*/ 707264 w 1145182"/>
              <a:gd name="connsiteY3" fmla="*/ 151794 h 1145182"/>
              <a:gd name="connsiteX4" fmla="*/ 707264 w 1145182"/>
              <a:gd name="connsiteY4" fmla="*/ 437918 h 1145182"/>
              <a:gd name="connsiteX5" fmla="*/ 993388 w 1145182"/>
              <a:gd name="connsiteY5" fmla="*/ 437918 h 1145182"/>
              <a:gd name="connsiteX6" fmla="*/ 993388 w 1145182"/>
              <a:gd name="connsiteY6" fmla="*/ 707264 h 1145182"/>
              <a:gd name="connsiteX7" fmla="*/ 707264 w 1145182"/>
              <a:gd name="connsiteY7" fmla="*/ 707264 h 1145182"/>
              <a:gd name="connsiteX8" fmla="*/ 707264 w 1145182"/>
              <a:gd name="connsiteY8" fmla="*/ 993388 h 1145182"/>
              <a:gd name="connsiteX9" fmla="*/ 437918 w 1145182"/>
              <a:gd name="connsiteY9" fmla="*/ 993388 h 1145182"/>
              <a:gd name="connsiteX10" fmla="*/ 437918 w 1145182"/>
              <a:gd name="connsiteY10" fmla="*/ 707264 h 1145182"/>
              <a:gd name="connsiteX11" fmla="*/ 151794 w 1145182"/>
              <a:gd name="connsiteY11" fmla="*/ 707264 h 1145182"/>
              <a:gd name="connsiteX12" fmla="*/ 151794 w 1145182"/>
              <a:gd name="connsiteY12" fmla="*/ 437918 h 1145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45182" h="1145182">
                <a:moveTo>
                  <a:pt x="151794" y="437918"/>
                </a:moveTo>
                <a:lnTo>
                  <a:pt x="437918" y="437918"/>
                </a:lnTo>
                <a:lnTo>
                  <a:pt x="437918" y="151794"/>
                </a:lnTo>
                <a:lnTo>
                  <a:pt x="707264" y="151794"/>
                </a:lnTo>
                <a:lnTo>
                  <a:pt x="707264" y="437918"/>
                </a:lnTo>
                <a:lnTo>
                  <a:pt x="993388" y="437918"/>
                </a:lnTo>
                <a:lnTo>
                  <a:pt x="993388" y="707264"/>
                </a:lnTo>
                <a:lnTo>
                  <a:pt x="707264" y="707264"/>
                </a:lnTo>
                <a:lnTo>
                  <a:pt x="707264" y="993388"/>
                </a:lnTo>
                <a:lnTo>
                  <a:pt x="437918" y="993388"/>
                </a:lnTo>
                <a:lnTo>
                  <a:pt x="437918" y="707264"/>
                </a:lnTo>
                <a:lnTo>
                  <a:pt x="151794" y="707264"/>
                </a:lnTo>
                <a:lnTo>
                  <a:pt x="151794" y="437918"/>
                </a:lnTo>
                <a:close/>
              </a:path>
            </a:pathLst>
          </a:custGeom>
          <a:solidFill>
            <a:srgbClr val="21221F">
              <a:lumMod val="50000"/>
              <a:lumOff val="50000"/>
            </a:srgbClr>
          </a:solidFill>
          <a:ln>
            <a:noFill/>
          </a:ln>
          <a:effectLst/>
        </p:spPr>
        <p:txBody>
          <a:bodyPr spcFirstLastPara="0" vert="horz" wrap="square" lIns="151794" tIns="437918" rIns="151794" bIns="437918" numCol="1" spcCol="1270" anchor="ctr" anchorCtr="0">
            <a:noAutofit/>
          </a:bodyPr>
          <a:lstStyle/>
          <a:p>
            <a:pPr marL="0" marR="0" lvl="0" indent="0" algn="ctr" defTabSz="84455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defRPr/>
            </a:pPr>
            <a:endParaRPr kumimoji="0" lang="en-US" sz="19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41" name="Freeform 8"/>
          <p:cNvSpPr/>
          <p:nvPr/>
        </p:nvSpPr>
        <p:spPr>
          <a:xfrm>
            <a:off x="6824512" y="3372898"/>
            <a:ext cx="363615" cy="425360"/>
          </a:xfrm>
          <a:custGeom>
            <a:avLst/>
            <a:gdLst>
              <a:gd name="connsiteX0" fmla="*/ 0 w 627876"/>
              <a:gd name="connsiteY0" fmla="*/ 146899 h 734496"/>
              <a:gd name="connsiteX1" fmla="*/ 313938 w 627876"/>
              <a:gd name="connsiteY1" fmla="*/ 146899 h 734496"/>
              <a:gd name="connsiteX2" fmla="*/ 313938 w 627876"/>
              <a:gd name="connsiteY2" fmla="*/ 0 h 734496"/>
              <a:gd name="connsiteX3" fmla="*/ 627876 w 627876"/>
              <a:gd name="connsiteY3" fmla="*/ 367248 h 734496"/>
              <a:gd name="connsiteX4" fmla="*/ 313938 w 627876"/>
              <a:gd name="connsiteY4" fmla="*/ 734496 h 734496"/>
              <a:gd name="connsiteX5" fmla="*/ 313938 w 627876"/>
              <a:gd name="connsiteY5" fmla="*/ 587597 h 734496"/>
              <a:gd name="connsiteX6" fmla="*/ 0 w 627876"/>
              <a:gd name="connsiteY6" fmla="*/ 587597 h 734496"/>
              <a:gd name="connsiteX7" fmla="*/ 0 w 627876"/>
              <a:gd name="connsiteY7" fmla="*/ 146899 h 734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7876" h="734496">
                <a:moveTo>
                  <a:pt x="0" y="146899"/>
                </a:moveTo>
                <a:lnTo>
                  <a:pt x="313938" y="146899"/>
                </a:lnTo>
                <a:lnTo>
                  <a:pt x="313938" y="0"/>
                </a:lnTo>
                <a:lnTo>
                  <a:pt x="627876" y="367248"/>
                </a:lnTo>
                <a:lnTo>
                  <a:pt x="313938" y="734496"/>
                </a:lnTo>
                <a:lnTo>
                  <a:pt x="313938" y="587597"/>
                </a:lnTo>
                <a:lnTo>
                  <a:pt x="0" y="587597"/>
                </a:lnTo>
                <a:lnTo>
                  <a:pt x="0" y="146899"/>
                </a:lnTo>
                <a:close/>
              </a:path>
            </a:pathLst>
          </a:custGeom>
          <a:solidFill>
            <a:srgbClr val="21221F">
              <a:lumMod val="50000"/>
              <a:lumOff val="50000"/>
            </a:srgbClr>
          </a:solidFill>
          <a:ln>
            <a:noFill/>
          </a:ln>
          <a:effectLst/>
        </p:spPr>
        <p:txBody>
          <a:bodyPr spcFirstLastPara="0" vert="horz" wrap="square" lIns="0" tIns="146899" rIns="188363" bIns="146899" numCol="1" spcCol="1270" anchor="ctr" anchorCtr="0">
            <a:noAutofit/>
          </a:bodyPr>
          <a:lstStyle/>
          <a:p>
            <a:pPr marL="0" marR="0" lvl="0" indent="0" algn="ctr" defTabSz="137795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defRPr/>
            </a:pPr>
            <a:endParaRPr kumimoji="0" lang="en-US" sz="31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142" name="Group 35"/>
          <p:cNvGrpSpPr/>
          <p:nvPr/>
        </p:nvGrpSpPr>
        <p:grpSpPr>
          <a:xfrm>
            <a:off x="2237014" y="1548516"/>
            <a:ext cx="3226672" cy="1542257"/>
            <a:chOff x="1083494" y="1886752"/>
            <a:chExt cx="3073998" cy="1542257"/>
          </a:xfrm>
        </p:grpSpPr>
        <p:grpSp>
          <p:nvGrpSpPr>
            <p:cNvPr id="143" name="Group 10"/>
            <p:cNvGrpSpPr/>
            <p:nvPr/>
          </p:nvGrpSpPr>
          <p:grpSpPr>
            <a:xfrm>
              <a:off x="1084494" y="1886752"/>
              <a:ext cx="2097706" cy="769441"/>
              <a:chOff x="1037626" y="2017942"/>
              <a:chExt cx="2097706" cy="769441"/>
            </a:xfrm>
          </p:grpSpPr>
          <p:sp>
            <p:nvSpPr>
              <p:cNvPr id="145" name="TextBox 144"/>
              <p:cNvSpPr txBox="1"/>
              <p:nvPr/>
            </p:nvSpPr>
            <p:spPr>
              <a:xfrm>
                <a:off x="1037626" y="2017942"/>
                <a:ext cx="748923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vi-VN" sz="4400" b="0" i="0" u="none" strike="noStrike" kern="0" cap="none" spc="0" normalizeH="0" baseline="0" noProof="0">
                    <a:ln>
                      <a:noFill/>
                    </a:ln>
                    <a:solidFill>
                      <a:srgbClr val="1C789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pitchFamily="34" charset="-122"/>
                  </a:rPr>
                  <a:t>01</a:t>
                </a:r>
                <a:endParaRPr kumimoji="0" lang="en-US" sz="4400" b="0" i="0" u="none" strike="noStrike" kern="0" cap="none" spc="0" normalizeH="0" baseline="0" noProof="0">
                  <a:ln>
                    <a:noFill/>
                  </a:ln>
                  <a:solidFill>
                    <a:srgbClr val="1C789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146" name="Straight Connector 12"/>
              <p:cNvCxnSpPr/>
              <p:nvPr/>
            </p:nvCxnSpPr>
            <p:spPr>
              <a:xfrm>
                <a:off x="1130364" y="2706891"/>
                <a:ext cx="689246" cy="0"/>
              </a:xfrm>
              <a:prstGeom prst="line">
                <a:avLst/>
              </a:prstGeom>
              <a:noFill/>
              <a:ln w="25400" cap="flat" cmpd="sng" algn="ctr">
                <a:solidFill>
                  <a:srgbClr val="1C789F"/>
                </a:solidFill>
                <a:prstDash val="solid"/>
                <a:miter lim="800000"/>
              </a:ln>
              <a:effectLst/>
            </p:spPr>
          </p:cxnSp>
          <p:sp>
            <p:nvSpPr>
              <p:cNvPr id="147" name="TextBox 146"/>
              <p:cNvSpPr txBox="1"/>
              <p:nvPr/>
            </p:nvSpPr>
            <p:spPr>
              <a:xfrm>
                <a:off x="1786549" y="2229049"/>
                <a:ext cx="134878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221F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支付保障</a:t>
                </a:r>
                <a:endParaRPr kumimoji="0" lang="en-US" altLang="zh-CN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21221F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44" name="TextBox 143"/>
            <p:cNvSpPr txBox="1"/>
            <p:nvPr/>
          </p:nvSpPr>
          <p:spPr>
            <a:xfrm>
              <a:off x="1083494" y="2690345"/>
              <a:ext cx="307399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lnSpc>
                  <a:spcPct val="150000"/>
                </a:lnSpc>
              </a:pPr>
              <a:r>
                <a:rPr lang="zh-CN" altLang="en-US" sz="1400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腾讯课堂为保障学员付费安全提供的官方服务，监督享学教学质量与售后服务</a:t>
              </a:r>
              <a:r>
                <a:rPr lang="zh-CN" altLang="en-US" sz="1400" kern="0" dirty="0">
                  <a:solidFill>
                    <a:srgbClr val="21221F">
                      <a:lumMod val="50000"/>
                      <a:lumOff val="50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；</a:t>
              </a: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21221F">
                    <a:lumMod val="50000"/>
                    <a:lumOff val="5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48" name="Group 36"/>
          <p:cNvGrpSpPr/>
          <p:nvPr/>
        </p:nvGrpSpPr>
        <p:grpSpPr>
          <a:xfrm>
            <a:off x="2237014" y="4160172"/>
            <a:ext cx="3226672" cy="1508105"/>
            <a:chOff x="1037626" y="4251612"/>
            <a:chExt cx="2372146" cy="1508105"/>
          </a:xfrm>
        </p:grpSpPr>
        <p:grpSp>
          <p:nvGrpSpPr>
            <p:cNvPr id="149" name="Group 18"/>
            <p:cNvGrpSpPr/>
            <p:nvPr/>
          </p:nvGrpSpPr>
          <p:grpSpPr>
            <a:xfrm>
              <a:off x="1038625" y="4251612"/>
              <a:ext cx="2196755" cy="769441"/>
              <a:chOff x="1084493" y="4840214"/>
              <a:chExt cx="2196755" cy="769441"/>
            </a:xfrm>
          </p:grpSpPr>
          <p:sp>
            <p:nvSpPr>
              <p:cNvPr id="151" name="TextBox 150"/>
              <p:cNvSpPr txBox="1"/>
              <p:nvPr/>
            </p:nvSpPr>
            <p:spPr>
              <a:xfrm>
                <a:off x="1084493" y="4840214"/>
                <a:ext cx="748923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vi-VN" sz="4400" b="0" i="0" u="none" strike="noStrike" kern="0" cap="none" spc="0" normalizeH="0" baseline="0" noProof="0">
                    <a:ln>
                      <a:noFill/>
                    </a:ln>
                    <a:solidFill>
                      <a:srgbClr val="F79A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pitchFamily="34" charset="-122"/>
                  </a:rPr>
                  <a:t>02</a:t>
                </a:r>
                <a:endParaRPr kumimoji="0" lang="en-US" sz="4400" b="0" i="0" u="none" strike="noStrike" kern="0" cap="none" spc="0" normalizeH="0" baseline="0" noProof="0">
                  <a:ln>
                    <a:noFill/>
                  </a:ln>
                  <a:solidFill>
                    <a:srgbClr val="F79A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152" name="Straight Connector 20"/>
              <p:cNvCxnSpPr/>
              <p:nvPr/>
            </p:nvCxnSpPr>
            <p:spPr>
              <a:xfrm>
                <a:off x="1130364" y="5527365"/>
                <a:ext cx="689246" cy="0"/>
              </a:xfrm>
              <a:prstGeom prst="line">
                <a:avLst/>
              </a:prstGeom>
              <a:noFill/>
              <a:ln w="25400" cap="flat" cmpd="sng" algn="ctr">
                <a:solidFill>
                  <a:srgbClr val="F79A00"/>
                </a:solidFill>
                <a:prstDash val="solid"/>
                <a:miter lim="800000"/>
              </a:ln>
              <a:effectLst/>
            </p:spPr>
          </p:cxnSp>
          <p:sp>
            <p:nvSpPr>
              <p:cNvPr id="153" name="TextBox 152"/>
              <p:cNvSpPr txBox="1"/>
              <p:nvPr/>
            </p:nvSpPr>
            <p:spPr>
              <a:xfrm>
                <a:off x="1865476" y="4959710"/>
                <a:ext cx="141577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400" kern="0" dirty="0">
                    <a:solidFill>
                      <a:srgbClr val="21221F">
                        <a:lumMod val="75000"/>
                        <a:lumOff val="2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师资保障</a:t>
                </a:r>
                <a:endParaRPr lang="en-US" altLang="zh-CN" sz="2400" kern="0" dirty="0">
                  <a:solidFill>
                    <a:srgbClr val="21221F">
                      <a:lumMod val="75000"/>
                      <a:lumOff val="2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50" name="TextBox 149"/>
            <p:cNvSpPr txBox="1"/>
            <p:nvPr/>
          </p:nvSpPr>
          <p:spPr>
            <a:xfrm>
              <a:off x="1037626" y="5021053"/>
              <a:ext cx="237214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一线互联网</a:t>
              </a:r>
              <a:r>
                <a:rPr lang="en-US" altLang="zh-CN" sz="1400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10</a:t>
              </a:r>
              <a:r>
                <a:rPr lang="zh-CN" altLang="en-US" sz="1400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余年移动开发架构师大牛授课，</a:t>
              </a:r>
              <a:r>
                <a:rPr lang="en-US" altLang="zh-CN" sz="1400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7×24</a:t>
              </a:r>
              <a:r>
                <a:rPr lang="zh-CN" altLang="en-US" sz="1400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小时答疑服务</a:t>
              </a:r>
              <a:endParaRPr lang="en-US" altLang="zh-CN" sz="1400" kern="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60" name="Group 4"/>
          <p:cNvGrpSpPr/>
          <p:nvPr/>
        </p:nvGrpSpPr>
        <p:grpSpPr>
          <a:xfrm>
            <a:off x="5521306" y="4357891"/>
            <a:ext cx="1143443" cy="1143443"/>
            <a:chOff x="4203359" y="4010024"/>
            <a:chExt cx="1143443" cy="1143443"/>
          </a:xfrm>
        </p:grpSpPr>
        <p:sp>
          <p:nvSpPr>
            <p:cNvPr id="161" name="Freeform 7"/>
            <p:cNvSpPr/>
            <p:nvPr/>
          </p:nvSpPr>
          <p:spPr>
            <a:xfrm>
              <a:off x="4203359" y="4010024"/>
              <a:ext cx="1143443" cy="1143443"/>
            </a:xfrm>
            <a:custGeom>
              <a:avLst/>
              <a:gdLst>
                <a:gd name="connsiteX0" fmla="*/ 0 w 1974453"/>
                <a:gd name="connsiteY0" fmla="*/ 987227 h 1974453"/>
                <a:gd name="connsiteX1" fmla="*/ 987227 w 1974453"/>
                <a:gd name="connsiteY1" fmla="*/ 0 h 1974453"/>
                <a:gd name="connsiteX2" fmla="*/ 1974454 w 1974453"/>
                <a:gd name="connsiteY2" fmla="*/ 987227 h 1974453"/>
                <a:gd name="connsiteX3" fmla="*/ 987227 w 1974453"/>
                <a:gd name="connsiteY3" fmla="*/ 1974454 h 1974453"/>
                <a:gd name="connsiteX4" fmla="*/ 0 w 1974453"/>
                <a:gd name="connsiteY4" fmla="*/ 987227 h 1974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74453" h="1974453">
                  <a:moveTo>
                    <a:pt x="0" y="987227"/>
                  </a:moveTo>
                  <a:cubicBezTo>
                    <a:pt x="0" y="441997"/>
                    <a:pt x="441997" y="0"/>
                    <a:pt x="987227" y="0"/>
                  </a:cubicBezTo>
                  <a:cubicBezTo>
                    <a:pt x="1532457" y="0"/>
                    <a:pt x="1974454" y="441997"/>
                    <a:pt x="1974454" y="987227"/>
                  </a:cubicBezTo>
                  <a:cubicBezTo>
                    <a:pt x="1974454" y="1532457"/>
                    <a:pt x="1532457" y="1974454"/>
                    <a:pt x="987227" y="1974454"/>
                  </a:cubicBezTo>
                  <a:cubicBezTo>
                    <a:pt x="441997" y="1974454"/>
                    <a:pt x="0" y="1532457"/>
                    <a:pt x="0" y="987227"/>
                  </a:cubicBezTo>
                  <a:close/>
                </a:path>
              </a:pathLst>
            </a:custGeom>
            <a:solidFill>
              <a:srgbClr val="F79A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spcFirstLastPara="0" vert="horz" wrap="square" lIns="345032" tIns="345032" rIns="345032" bIns="345032" numCol="1" spcCol="1270" anchor="ctr" anchorCtr="0">
              <a:noAutofit/>
            </a:bodyPr>
            <a:lstStyle/>
            <a:p>
              <a:pPr marL="0" marR="0" lvl="0" indent="0" algn="ctr" defTabSz="195580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defRPr/>
              </a:pPr>
              <a:endParaRPr kumimoji="0" lang="en-US" sz="4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162" name="Group 28"/>
            <p:cNvGrpSpPr/>
            <p:nvPr/>
          </p:nvGrpSpPr>
          <p:grpSpPr>
            <a:xfrm>
              <a:off x="4557729" y="4317307"/>
              <a:ext cx="443388" cy="646332"/>
              <a:chOff x="7165975" y="7021513"/>
              <a:chExt cx="638175" cy="930275"/>
            </a:xfrm>
            <a:solidFill>
              <a:srgbClr val="FFFFFF"/>
            </a:solidFill>
          </p:grpSpPr>
          <p:sp>
            <p:nvSpPr>
              <p:cNvPr id="163" name="AutoShape 113"/>
              <p:cNvSpPr/>
              <p:nvPr/>
            </p:nvSpPr>
            <p:spPr bwMode="auto">
              <a:xfrm>
                <a:off x="7165975" y="7021513"/>
                <a:ext cx="638175" cy="93027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5386" y="14175"/>
                    </a:moveTo>
                    <a:lnTo>
                      <a:pt x="6223" y="14175"/>
                    </a:lnTo>
                    <a:cubicBezTo>
                      <a:pt x="5734" y="13446"/>
                      <a:pt x="5147" y="12716"/>
                      <a:pt x="4568" y="12003"/>
                    </a:cubicBezTo>
                    <a:cubicBezTo>
                      <a:pt x="3287" y="10427"/>
                      <a:pt x="1963" y="8797"/>
                      <a:pt x="1963" y="7425"/>
                    </a:cubicBezTo>
                    <a:cubicBezTo>
                      <a:pt x="1963" y="4075"/>
                      <a:pt x="5927" y="1350"/>
                      <a:pt x="10800" y="1350"/>
                    </a:cubicBezTo>
                    <a:cubicBezTo>
                      <a:pt x="15672" y="1350"/>
                      <a:pt x="19636" y="4075"/>
                      <a:pt x="19636" y="7425"/>
                    </a:cubicBezTo>
                    <a:cubicBezTo>
                      <a:pt x="19636" y="8787"/>
                      <a:pt x="18312" y="10425"/>
                      <a:pt x="17029" y="12011"/>
                    </a:cubicBezTo>
                    <a:cubicBezTo>
                      <a:pt x="16455" y="12723"/>
                      <a:pt x="15873" y="13449"/>
                      <a:pt x="15386" y="14175"/>
                    </a:cubicBezTo>
                    <a:moveTo>
                      <a:pt x="10800" y="20249"/>
                    </a:moveTo>
                    <a:cubicBezTo>
                      <a:pt x="9805" y="20249"/>
                      <a:pt x="9347" y="20171"/>
                      <a:pt x="8839" y="19406"/>
                    </a:cubicBezTo>
                    <a:lnTo>
                      <a:pt x="13000" y="19048"/>
                    </a:lnTo>
                    <a:cubicBezTo>
                      <a:pt x="12398" y="20164"/>
                      <a:pt x="11959" y="20249"/>
                      <a:pt x="10800" y="20249"/>
                    </a:cubicBezTo>
                    <a:moveTo>
                      <a:pt x="7595" y="16813"/>
                    </a:moveTo>
                    <a:cubicBezTo>
                      <a:pt x="7417" y="16407"/>
                      <a:pt x="7215" y="15978"/>
                      <a:pt x="6991" y="15525"/>
                    </a:cubicBezTo>
                    <a:lnTo>
                      <a:pt x="14616" y="15525"/>
                    </a:lnTo>
                    <a:cubicBezTo>
                      <a:pt x="14496" y="15767"/>
                      <a:pt x="14375" y="16010"/>
                      <a:pt x="14270" y="16239"/>
                    </a:cubicBezTo>
                    <a:cubicBezTo>
                      <a:pt x="14270" y="16239"/>
                      <a:pt x="7595" y="16813"/>
                      <a:pt x="7595" y="16813"/>
                    </a:cubicBezTo>
                    <a:close/>
                    <a:moveTo>
                      <a:pt x="13345" y="18343"/>
                    </a:moveTo>
                    <a:lnTo>
                      <a:pt x="8476" y="18762"/>
                    </a:lnTo>
                    <a:cubicBezTo>
                      <a:pt x="8303" y="18416"/>
                      <a:pt x="8116" y="18011"/>
                      <a:pt x="7890" y="17483"/>
                    </a:cubicBezTo>
                    <a:cubicBezTo>
                      <a:pt x="7887" y="17477"/>
                      <a:pt x="7883" y="17469"/>
                      <a:pt x="7881" y="17462"/>
                    </a:cubicBezTo>
                    <a:lnTo>
                      <a:pt x="13957" y="16941"/>
                    </a:lnTo>
                    <a:cubicBezTo>
                      <a:pt x="13871" y="17140"/>
                      <a:pt x="13778" y="17350"/>
                      <a:pt x="13698" y="17537"/>
                    </a:cubicBezTo>
                    <a:cubicBezTo>
                      <a:pt x="13569" y="17841"/>
                      <a:pt x="13453" y="18104"/>
                      <a:pt x="13345" y="18343"/>
                    </a:cubicBezTo>
                    <a:moveTo>
                      <a:pt x="10800" y="0"/>
                    </a:moveTo>
                    <a:cubicBezTo>
                      <a:pt x="4835" y="0"/>
                      <a:pt x="0" y="3324"/>
                      <a:pt x="0" y="7425"/>
                    </a:cubicBezTo>
                    <a:cubicBezTo>
                      <a:pt x="0" y="10146"/>
                      <a:pt x="3621" y="13029"/>
                      <a:pt x="4939" y="15562"/>
                    </a:cubicBezTo>
                    <a:cubicBezTo>
                      <a:pt x="6906" y="19339"/>
                      <a:pt x="6688" y="21599"/>
                      <a:pt x="10800" y="21599"/>
                    </a:cubicBezTo>
                    <a:cubicBezTo>
                      <a:pt x="14972" y="21599"/>
                      <a:pt x="14692" y="19349"/>
                      <a:pt x="16660" y="15577"/>
                    </a:cubicBezTo>
                    <a:cubicBezTo>
                      <a:pt x="17983" y="13039"/>
                      <a:pt x="21600" y="10124"/>
                      <a:pt x="21600" y="7425"/>
                    </a:cubicBezTo>
                    <a:cubicBezTo>
                      <a:pt x="21600" y="3324"/>
                      <a:pt x="16764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3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4" name="AutoShape 114"/>
              <p:cNvSpPr/>
              <p:nvPr/>
            </p:nvSpPr>
            <p:spPr bwMode="auto">
              <a:xfrm>
                <a:off x="7310438" y="7167563"/>
                <a:ext cx="188912" cy="18891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9938" y="0"/>
                    </a:moveTo>
                    <a:cubicBezTo>
                      <a:pt x="8943" y="0"/>
                      <a:pt x="0" y="8942"/>
                      <a:pt x="0" y="19938"/>
                    </a:cubicBezTo>
                    <a:cubicBezTo>
                      <a:pt x="0" y="20855"/>
                      <a:pt x="743" y="21600"/>
                      <a:pt x="1661" y="21600"/>
                    </a:cubicBezTo>
                    <a:cubicBezTo>
                      <a:pt x="2579" y="21600"/>
                      <a:pt x="3323" y="20855"/>
                      <a:pt x="3323" y="19938"/>
                    </a:cubicBezTo>
                    <a:cubicBezTo>
                      <a:pt x="3323" y="10777"/>
                      <a:pt x="10777" y="3323"/>
                      <a:pt x="19938" y="3323"/>
                    </a:cubicBezTo>
                    <a:cubicBezTo>
                      <a:pt x="20856" y="3323"/>
                      <a:pt x="21600" y="2578"/>
                      <a:pt x="21600" y="1661"/>
                    </a:cubicBezTo>
                    <a:cubicBezTo>
                      <a:pt x="21600" y="744"/>
                      <a:pt x="20856" y="0"/>
                      <a:pt x="19938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3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65" name="Group 3"/>
          <p:cNvGrpSpPr/>
          <p:nvPr/>
        </p:nvGrpSpPr>
        <p:grpSpPr>
          <a:xfrm>
            <a:off x="5509553" y="1780387"/>
            <a:ext cx="1143443" cy="1143443"/>
            <a:chOff x="4203359" y="2017690"/>
            <a:chExt cx="1143443" cy="1143443"/>
          </a:xfrm>
        </p:grpSpPr>
        <p:sp>
          <p:nvSpPr>
            <p:cNvPr id="166" name="Freeform 5"/>
            <p:cNvSpPr/>
            <p:nvPr/>
          </p:nvSpPr>
          <p:spPr>
            <a:xfrm>
              <a:off x="4203359" y="2017690"/>
              <a:ext cx="1143443" cy="1143443"/>
            </a:xfrm>
            <a:custGeom>
              <a:avLst/>
              <a:gdLst>
                <a:gd name="connsiteX0" fmla="*/ 0 w 1974453"/>
                <a:gd name="connsiteY0" fmla="*/ 987227 h 1974453"/>
                <a:gd name="connsiteX1" fmla="*/ 987227 w 1974453"/>
                <a:gd name="connsiteY1" fmla="*/ 0 h 1974453"/>
                <a:gd name="connsiteX2" fmla="*/ 1974454 w 1974453"/>
                <a:gd name="connsiteY2" fmla="*/ 987227 h 1974453"/>
                <a:gd name="connsiteX3" fmla="*/ 987227 w 1974453"/>
                <a:gd name="connsiteY3" fmla="*/ 1974454 h 1974453"/>
                <a:gd name="connsiteX4" fmla="*/ 0 w 1974453"/>
                <a:gd name="connsiteY4" fmla="*/ 987227 h 1974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74453" h="1974453">
                  <a:moveTo>
                    <a:pt x="0" y="987227"/>
                  </a:moveTo>
                  <a:cubicBezTo>
                    <a:pt x="0" y="441997"/>
                    <a:pt x="441997" y="0"/>
                    <a:pt x="987227" y="0"/>
                  </a:cubicBezTo>
                  <a:cubicBezTo>
                    <a:pt x="1532457" y="0"/>
                    <a:pt x="1974454" y="441997"/>
                    <a:pt x="1974454" y="987227"/>
                  </a:cubicBezTo>
                  <a:cubicBezTo>
                    <a:pt x="1974454" y="1532457"/>
                    <a:pt x="1532457" y="1974454"/>
                    <a:pt x="987227" y="1974454"/>
                  </a:cubicBezTo>
                  <a:cubicBezTo>
                    <a:pt x="441997" y="1974454"/>
                    <a:pt x="0" y="1532457"/>
                    <a:pt x="0" y="987227"/>
                  </a:cubicBezTo>
                  <a:close/>
                </a:path>
              </a:pathLst>
            </a:custGeom>
            <a:solidFill>
              <a:srgbClr val="1C789F">
                <a:hueOff val="0"/>
                <a:satOff val="0"/>
                <a:lumOff val="0"/>
                <a:alphaOff val="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spcFirstLastPara="0" vert="horz" wrap="square" lIns="345032" tIns="345032" rIns="345032" bIns="345032" numCol="1" spcCol="1270" anchor="ctr" anchorCtr="0">
              <a:noAutofit/>
            </a:bodyPr>
            <a:lstStyle/>
            <a:p>
              <a:pPr marL="0" marR="0" lvl="0" indent="0" algn="ctr" defTabSz="195580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defRPr/>
              </a:pPr>
              <a:endParaRPr kumimoji="0" lang="en-US" sz="4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167" name="Group 31"/>
            <p:cNvGrpSpPr/>
            <p:nvPr/>
          </p:nvGrpSpPr>
          <p:grpSpPr>
            <a:xfrm>
              <a:off x="4520390" y="2320155"/>
              <a:ext cx="509379" cy="509379"/>
              <a:chOff x="7021513" y="5164138"/>
              <a:chExt cx="928687" cy="928687"/>
            </a:xfrm>
            <a:solidFill>
              <a:srgbClr val="FFFFFF"/>
            </a:solidFill>
          </p:grpSpPr>
          <p:sp>
            <p:nvSpPr>
              <p:cNvPr id="168" name="AutoShape 126"/>
              <p:cNvSpPr/>
              <p:nvPr/>
            </p:nvSpPr>
            <p:spPr bwMode="auto">
              <a:xfrm>
                <a:off x="7021513" y="5164138"/>
                <a:ext cx="928687" cy="928687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3499" y="14850"/>
                    </a:moveTo>
                    <a:cubicBezTo>
                      <a:pt x="9772" y="14850"/>
                      <a:pt x="6749" y="11827"/>
                      <a:pt x="6749" y="8100"/>
                    </a:cubicBezTo>
                    <a:cubicBezTo>
                      <a:pt x="6749" y="4372"/>
                      <a:pt x="9772" y="1350"/>
                      <a:pt x="13499" y="1350"/>
                    </a:cubicBezTo>
                    <a:cubicBezTo>
                      <a:pt x="17227" y="1350"/>
                      <a:pt x="20249" y="4372"/>
                      <a:pt x="20249" y="8100"/>
                    </a:cubicBezTo>
                    <a:cubicBezTo>
                      <a:pt x="20249" y="11827"/>
                      <a:pt x="17227" y="14850"/>
                      <a:pt x="13499" y="14850"/>
                    </a:cubicBezTo>
                    <a:moveTo>
                      <a:pt x="3236" y="20042"/>
                    </a:moveTo>
                    <a:cubicBezTo>
                      <a:pt x="3019" y="20266"/>
                      <a:pt x="2718" y="20408"/>
                      <a:pt x="2382" y="20408"/>
                    </a:cubicBezTo>
                    <a:cubicBezTo>
                      <a:pt x="1724" y="20408"/>
                      <a:pt x="1191" y="19875"/>
                      <a:pt x="1191" y="19218"/>
                    </a:cubicBezTo>
                    <a:cubicBezTo>
                      <a:pt x="1191" y="18881"/>
                      <a:pt x="1332" y="18580"/>
                      <a:pt x="1557" y="18363"/>
                    </a:cubicBezTo>
                    <a:lnTo>
                      <a:pt x="1551" y="18358"/>
                    </a:lnTo>
                    <a:lnTo>
                      <a:pt x="6996" y="12913"/>
                    </a:lnTo>
                    <a:cubicBezTo>
                      <a:pt x="7472" y="13555"/>
                      <a:pt x="8039" y="14122"/>
                      <a:pt x="8680" y="14599"/>
                    </a:cubicBezTo>
                    <a:cubicBezTo>
                      <a:pt x="8680" y="14599"/>
                      <a:pt x="3236" y="20042"/>
                      <a:pt x="3236" y="20042"/>
                    </a:cubicBezTo>
                    <a:close/>
                    <a:moveTo>
                      <a:pt x="13499" y="0"/>
                    </a:moveTo>
                    <a:cubicBezTo>
                      <a:pt x="9026" y="0"/>
                      <a:pt x="5399" y="3626"/>
                      <a:pt x="5399" y="8100"/>
                    </a:cubicBezTo>
                    <a:cubicBezTo>
                      <a:pt x="5399" y="9467"/>
                      <a:pt x="5742" y="10754"/>
                      <a:pt x="6341" y="11884"/>
                    </a:cubicBezTo>
                    <a:lnTo>
                      <a:pt x="709" y="17515"/>
                    </a:lnTo>
                    <a:lnTo>
                      <a:pt x="713" y="17520"/>
                    </a:lnTo>
                    <a:cubicBezTo>
                      <a:pt x="274" y="17953"/>
                      <a:pt x="0" y="18552"/>
                      <a:pt x="0" y="19218"/>
                    </a:cubicBezTo>
                    <a:cubicBezTo>
                      <a:pt x="0" y="20533"/>
                      <a:pt x="1066" y="21599"/>
                      <a:pt x="2382" y="21599"/>
                    </a:cubicBezTo>
                    <a:cubicBezTo>
                      <a:pt x="3047" y="21599"/>
                      <a:pt x="3647" y="21326"/>
                      <a:pt x="4079" y="20885"/>
                    </a:cubicBezTo>
                    <a:lnTo>
                      <a:pt x="4078" y="20884"/>
                    </a:lnTo>
                    <a:lnTo>
                      <a:pt x="9708" y="15255"/>
                    </a:lnTo>
                    <a:cubicBezTo>
                      <a:pt x="10839" y="15856"/>
                      <a:pt x="12128" y="16200"/>
                      <a:pt x="13499" y="16200"/>
                    </a:cubicBezTo>
                    <a:cubicBezTo>
                      <a:pt x="17973" y="16200"/>
                      <a:pt x="21600" y="12573"/>
                      <a:pt x="21600" y="8100"/>
                    </a:cubicBezTo>
                    <a:cubicBezTo>
                      <a:pt x="21600" y="3626"/>
                      <a:pt x="17973" y="0"/>
                      <a:pt x="13499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3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9" name="AutoShape 127"/>
              <p:cNvSpPr/>
              <p:nvPr/>
            </p:nvSpPr>
            <p:spPr bwMode="auto">
              <a:xfrm>
                <a:off x="7397750" y="5308600"/>
                <a:ext cx="219075" cy="21748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160" y="0"/>
                    </a:moveTo>
                    <a:cubicBezTo>
                      <a:pt x="9025" y="0"/>
                      <a:pt x="0" y="9025"/>
                      <a:pt x="0" y="20160"/>
                    </a:cubicBezTo>
                    <a:cubicBezTo>
                      <a:pt x="0" y="20954"/>
                      <a:pt x="644" y="21600"/>
                      <a:pt x="1440" y="21600"/>
                    </a:cubicBezTo>
                    <a:cubicBezTo>
                      <a:pt x="2235" y="21600"/>
                      <a:pt x="2880" y="20954"/>
                      <a:pt x="2880" y="20160"/>
                    </a:cubicBezTo>
                    <a:cubicBezTo>
                      <a:pt x="2880" y="10618"/>
                      <a:pt x="10617" y="2880"/>
                      <a:pt x="20160" y="2880"/>
                    </a:cubicBezTo>
                    <a:cubicBezTo>
                      <a:pt x="20955" y="2880"/>
                      <a:pt x="21599" y="2234"/>
                      <a:pt x="21599" y="1440"/>
                    </a:cubicBezTo>
                    <a:cubicBezTo>
                      <a:pt x="21599" y="645"/>
                      <a:pt x="20955" y="0"/>
                      <a:pt x="2016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3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70" name="Group 38"/>
          <p:cNvGrpSpPr/>
          <p:nvPr/>
        </p:nvGrpSpPr>
        <p:grpSpPr>
          <a:xfrm>
            <a:off x="7339062" y="2442136"/>
            <a:ext cx="2286885" cy="2286885"/>
            <a:chOff x="6032868" y="2442136"/>
            <a:chExt cx="2286885" cy="2286885"/>
          </a:xfrm>
        </p:grpSpPr>
        <p:sp>
          <p:nvSpPr>
            <p:cNvPr id="171" name="Freeform 9"/>
            <p:cNvSpPr/>
            <p:nvPr/>
          </p:nvSpPr>
          <p:spPr>
            <a:xfrm>
              <a:off x="6032868" y="2442136"/>
              <a:ext cx="2286885" cy="2286885"/>
            </a:xfrm>
            <a:custGeom>
              <a:avLst/>
              <a:gdLst>
                <a:gd name="connsiteX0" fmla="*/ 0 w 3948906"/>
                <a:gd name="connsiteY0" fmla="*/ 1974453 h 3948906"/>
                <a:gd name="connsiteX1" fmla="*/ 1974453 w 3948906"/>
                <a:gd name="connsiteY1" fmla="*/ 0 h 3948906"/>
                <a:gd name="connsiteX2" fmla="*/ 3948906 w 3948906"/>
                <a:gd name="connsiteY2" fmla="*/ 1974453 h 3948906"/>
                <a:gd name="connsiteX3" fmla="*/ 1974453 w 3948906"/>
                <a:gd name="connsiteY3" fmla="*/ 3948906 h 3948906"/>
                <a:gd name="connsiteX4" fmla="*/ 0 w 3948906"/>
                <a:gd name="connsiteY4" fmla="*/ 1974453 h 3948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48906" h="3948906">
                  <a:moveTo>
                    <a:pt x="0" y="1974453"/>
                  </a:moveTo>
                  <a:cubicBezTo>
                    <a:pt x="0" y="883993"/>
                    <a:pt x="883993" y="0"/>
                    <a:pt x="1974453" y="0"/>
                  </a:cubicBezTo>
                  <a:cubicBezTo>
                    <a:pt x="3064913" y="0"/>
                    <a:pt x="3948906" y="883993"/>
                    <a:pt x="3948906" y="1974453"/>
                  </a:cubicBezTo>
                  <a:cubicBezTo>
                    <a:pt x="3948906" y="3064913"/>
                    <a:pt x="3064913" y="3948906"/>
                    <a:pt x="1974453" y="3948906"/>
                  </a:cubicBezTo>
                  <a:cubicBezTo>
                    <a:pt x="883993" y="3948906"/>
                    <a:pt x="0" y="3064913"/>
                    <a:pt x="0" y="1974453"/>
                  </a:cubicBezTo>
                  <a:close/>
                </a:path>
              </a:pathLst>
            </a:custGeom>
            <a:solidFill>
              <a:srgbClr val="61940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spcFirstLastPara="0" vert="horz" wrap="square" lIns="660854" tIns="660854" rIns="660854" bIns="660854" numCol="1" spcCol="1270" anchor="ctr" anchorCtr="0">
              <a:noAutofit/>
            </a:bodyPr>
            <a:lstStyle/>
            <a:p>
              <a:pPr marL="0" marR="0" lvl="0" indent="0" algn="ctr" defTabSz="288925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defRPr/>
              </a:pPr>
              <a:endParaRPr kumimoji="0" lang="en-US" sz="65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172" name="Group 25"/>
            <p:cNvGrpSpPr/>
            <p:nvPr/>
          </p:nvGrpSpPr>
          <p:grpSpPr>
            <a:xfrm>
              <a:off x="6836934" y="2791944"/>
              <a:ext cx="770488" cy="770489"/>
              <a:chOff x="16432213" y="3295650"/>
              <a:chExt cx="928687" cy="928688"/>
            </a:xfrm>
            <a:solidFill>
              <a:srgbClr val="FFFFFF"/>
            </a:solidFill>
          </p:grpSpPr>
          <p:sp>
            <p:nvSpPr>
              <p:cNvPr id="174" name="AutoShape 81"/>
              <p:cNvSpPr/>
              <p:nvPr/>
            </p:nvSpPr>
            <p:spPr bwMode="auto">
              <a:xfrm>
                <a:off x="16432213" y="3295650"/>
                <a:ext cx="928687" cy="92868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235" y="9811"/>
                    </a:moveTo>
                    <a:cubicBezTo>
                      <a:pt x="20220" y="10144"/>
                      <a:pt x="20081" y="10800"/>
                      <a:pt x="18899" y="10800"/>
                    </a:cubicBezTo>
                    <a:lnTo>
                      <a:pt x="17549" y="10800"/>
                    </a:lnTo>
                    <a:cubicBezTo>
                      <a:pt x="17363" y="10800"/>
                      <a:pt x="17212" y="10950"/>
                      <a:pt x="17212" y="11137"/>
                    </a:cubicBezTo>
                    <a:cubicBezTo>
                      <a:pt x="17212" y="11324"/>
                      <a:pt x="17363" y="11475"/>
                      <a:pt x="17549" y="11475"/>
                    </a:cubicBezTo>
                    <a:lnTo>
                      <a:pt x="18858" y="11475"/>
                    </a:lnTo>
                    <a:cubicBezTo>
                      <a:pt x="19870" y="11475"/>
                      <a:pt x="20003" y="12314"/>
                      <a:pt x="19938" y="12719"/>
                    </a:cubicBezTo>
                    <a:cubicBezTo>
                      <a:pt x="19855" y="13223"/>
                      <a:pt x="19618" y="14175"/>
                      <a:pt x="18478" y="14175"/>
                    </a:cubicBezTo>
                    <a:lnTo>
                      <a:pt x="16874" y="14175"/>
                    </a:lnTo>
                    <a:cubicBezTo>
                      <a:pt x="16688" y="14175"/>
                      <a:pt x="16537" y="14325"/>
                      <a:pt x="16537" y="14512"/>
                    </a:cubicBezTo>
                    <a:cubicBezTo>
                      <a:pt x="16537" y="14699"/>
                      <a:pt x="16688" y="14850"/>
                      <a:pt x="16874" y="14850"/>
                    </a:cubicBezTo>
                    <a:lnTo>
                      <a:pt x="18203" y="14850"/>
                    </a:lnTo>
                    <a:cubicBezTo>
                      <a:pt x="19343" y="14850"/>
                      <a:pt x="19243" y="15718"/>
                      <a:pt x="19079" y="16237"/>
                    </a:cubicBezTo>
                    <a:cubicBezTo>
                      <a:pt x="18864" y="16918"/>
                      <a:pt x="18732" y="17549"/>
                      <a:pt x="17297" y="17549"/>
                    </a:cubicBezTo>
                    <a:lnTo>
                      <a:pt x="16196" y="17549"/>
                    </a:lnTo>
                    <a:cubicBezTo>
                      <a:pt x="16009" y="17549"/>
                      <a:pt x="15859" y="17700"/>
                      <a:pt x="15859" y="17887"/>
                    </a:cubicBezTo>
                    <a:cubicBezTo>
                      <a:pt x="15859" y="18073"/>
                      <a:pt x="16009" y="18225"/>
                      <a:pt x="16196" y="18225"/>
                    </a:cubicBezTo>
                    <a:lnTo>
                      <a:pt x="17255" y="18225"/>
                    </a:lnTo>
                    <a:cubicBezTo>
                      <a:pt x="17993" y="18225"/>
                      <a:pt x="18027" y="18923"/>
                      <a:pt x="17950" y="19174"/>
                    </a:cubicBezTo>
                    <a:cubicBezTo>
                      <a:pt x="17866" y="19448"/>
                      <a:pt x="17767" y="19651"/>
                      <a:pt x="17762" y="19660"/>
                    </a:cubicBezTo>
                    <a:cubicBezTo>
                      <a:pt x="17558" y="20028"/>
                      <a:pt x="17229" y="20249"/>
                      <a:pt x="16534" y="20249"/>
                    </a:cubicBezTo>
                    <a:lnTo>
                      <a:pt x="12844" y="20249"/>
                    </a:lnTo>
                    <a:cubicBezTo>
                      <a:pt x="10990" y="20249"/>
                      <a:pt x="9151" y="19829"/>
                      <a:pt x="9104" y="19818"/>
                    </a:cubicBezTo>
                    <a:cubicBezTo>
                      <a:pt x="6299" y="19172"/>
                      <a:pt x="6152" y="19122"/>
                      <a:pt x="5976" y="19072"/>
                    </a:cubicBezTo>
                    <a:cubicBezTo>
                      <a:pt x="5976" y="19072"/>
                      <a:pt x="5405" y="18976"/>
                      <a:pt x="5405" y="18478"/>
                    </a:cubicBezTo>
                    <a:lnTo>
                      <a:pt x="5399" y="9155"/>
                    </a:lnTo>
                    <a:cubicBezTo>
                      <a:pt x="5399" y="8839"/>
                      <a:pt x="5601" y="8552"/>
                      <a:pt x="5935" y="8452"/>
                    </a:cubicBezTo>
                    <a:cubicBezTo>
                      <a:pt x="5977" y="8435"/>
                      <a:pt x="6034" y="8419"/>
                      <a:pt x="6074" y="8401"/>
                    </a:cubicBezTo>
                    <a:cubicBezTo>
                      <a:pt x="9158" y="7125"/>
                      <a:pt x="10097" y="4324"/>
                      <a:pt x="10124" y="2025"/>
                    </a:cubicBezTo>
                    <a:cubicBezTo>
                      <a:pt x="10128" y="1702"/>
                      <a:pt x="10378" y="1350"/>
                      <a:pt x="10800" y="1350"/>
                    </a:cubicBezTo>
                    <a:cubicBezTo>
                      <a:pt x="11514" y="1350"/>
                      <a:pt x="12774" y="2782"/>
                      <a:pt x="12774" y="4554"/>
                    </a:cubicBezTo>
                    <a:cubicBezTo>
                      <a:pt x="12774" y="6155"/>
                      <a:pt x="12711" y="6432"/>
                      <a:pt x="12149" y="8100"/>
                    </a:cubicBezTo>
                    <a:cubicBezTo>
                      <a:pt x="18899" y="8100"/>
                      <a:pt x="18852" y="8196"/>
                      <a:pt x="19448" y="8353"/>
                    </a:cubicBezTo>
                    <a:cubicBezTo>
                      <a:pt x="20187" y="8564"/>
                      <a:pt x="20249" y="9175"/>
                      <a:pt x="20249" y="9386"/>
                    </a:cubicBezTo>
                    <a:cubicBezTo>
                      <a:pt x="20249" y="9618"/>
                      <a:pt x="20243" y="9584"/>
                      <a:pt x="20235" y="9811"/>
                    </a:cubicBezTo>
                    <a:moveTo>
                      <a:pt x="4724" y="19575"/>
                    </a:moveTo>
                    <a:cubicBezTo>
                      <a:pt x="4724" y="19948"/>
                      <a:pt x="4423" y="20249"/>
                      <a:pt x="4049" y="20249"/>
                    </a:cubicBezTo>
                    <a:lnTo>
                      <a:pt x="2024" y="20249"/>
                    </a:lnTo>
                    <a:cubicBezTo>
                      <a:pt x="1652" y="20249"/>
                      <a:pt x="1349" y="19948"/>
                      <a:pt x="1349" y="19575"/>
                    </a:cubicBezTo>
                    <a:lnTo>
                      <a:pt x="1349" y="8774"/>
                    </a:lnTo>
                    <a:cubicBezTo>
                      <a:pt x="1349" y="8401"/>
                      <a:pt x="1652" y="8100"/>
                      <a:pt x="2024" y="8100"/>
                    </a:cubicBezTo>
                    <a:lnTo>
                      <a:pt x="4049" y="8100"/>
                    </a:lnTo>
                    <a:cubicBezTo>
                      <a:pt x="4423" y="8100"/>
                      <a:pt x="4724" y="8401"/>
                      <a:pt x="4724" y="8774"/>
                    </a:cubicBezTo>
                    <a:cubicBezTo>
                      <a:pt x="4724" y="8774"/>
                      <a:pt x="4724" y="19575"/>
                      <a:pt x="4724" y="19575"/>
                    </a:cubicBezTo>
                    <a:close/>
                    <a:moveTo>
                      <a:pt x="19686" y="7069"/>
                    </a:moveTo>
                    <a:cubicBezTo>
                      <a:pt x="18842" y="6846"/>
                      <a:pt x="16858" y="6849"/>
                      <a:pt x="13956" y="6773"/>
                    </a:cubicBezTo>
                    <a:cubicBezTo>
                      <a:pt x="14093" y="6139"/>
                      <a:pt x="14124" y="5568"/>
                      <a:pt x="14124" y="4554"/>
                    </a:cubicBezTo>
                    <a:cubicBezTo>
                      <a:pt x="14124" y="2133"/>
                      <a:pt x="12361" y="0"/>
                      <a:pt x="10800" y="0"/>
                    </a:cubicBezTo>
                    <a:cubicBezTo>
                      <a:pt x="9698" y="0"/>
                      <a:pt x="8789" y="901"/>
                      <a:pt x="8774" y="2009"/>
                    </a:cubicBezTo>
                    <a:cubicBezTo>
                      <a:pt x="8760" y="3368"/>
                      <a:pt x="8340" y="5716"/>
                      <a:pt x="6074" y="6906"/>
                    </a:cubicBezTo>
                    <a:cubicBezTo>
                      <a:pt x="5908" y="6994"/>
                      <a:pt x="5433" y="7228"/>
                      <a:pt x="5364" y="7259"/>
                    </a:cubicBezTo>
                    <a:lnTo>
                      <a:pt x="5399" y="7289"/>
                    </a:lnTo>
                    <a:cubicBezTo>
                      <a:pt x="5045" y="6984"/>
                      <a:pt x="4554" y="6750"/>
                      <a:pt x="4049" y="6750"/>
                    </a:cubicBezTo>
                    <a:lnTo>
                      <a:pt x="2024" y="6750"/>
                    </a:lnTo>
                    <a:cubicBezTo>
                      <a:pt x="908" y="6750"/>
                      <a:pt x="0" y="7658"/>
                      <a:pt x="0" y="8774"/>
                    </a:cubicBezTo>
                    <a:lnTo>
                      <a:pt x="0" y="19575"/>
                    </a:lnTo>
                    <a:cubicBezTo>
                      <a:pt x="0" y="20691"/>
                      <a:pt x="908" y="21599"/>
                      <a:pt x="2024" y="21599"/>
                    </a:cubicBezTo>
                    <a:lnTo>
                      <a:pt x="4049" y="21599"/>
                    </a:lnTo>
                    <a:cubicBezTo>
                      <a:pt x="4853" y="21599"/>
                      <a:pt x="5525" y="21114"/>
                      <a:pt x="5850" y="20434"/>
                    </a:cubicBezTo>
                    <a:cubicBezTo>
                      <a:pt x="5859" y="20437"/>
                      <a:pt x="5873" y="20441"/>
                      <a:pt x="5882" y="20442"/>
                    </a:cubicBezTo>
                    <a:cubicBezTo>
                      <a:pt x="5927" y="20454"/>
                      <a:pt x="5979" y="20467"/>
                      <a:pt x="6044" y="20485"/>
                    </a:cubicBezTo>
                    <a:cubicBezTo>
                      <a:pt x="6056" y="20487"/>
                      <a:pt x="6062" y="20488"/>
                      <a:pt x="6074" y="20492"/>
                    </a:cubicBezTo>
                    <a:cubicBezTo>
                      <a:pt x="6464" y="20588"/>
                      <a:pt x="7212" y="20768"/>
                      <a:pt x="8812" y="21135"/>
                    </a:cubicBezTo>
                    <a:cubicBezTo>
                      <a:pt x="9155" y="21213"/>
                      <a:pt x="10966" y="21599"/>
                      <a:pt x="12844" y="21599"/>
                    </a:cubicBezTo>
                    <a:lnTo>
                      <a:pt x="16534" y="21599"/>
                    </a:lnTo>
                    <a:cubicBezTo>
                      <a:pt x="17659" y="21599"/>
                      <a:pt x="18469" y="21167"/>
                      <a:pt x="18952" y="20298"/>
                    </a:cubicBezTo>
                    <a:cubicBezTo>
                      <a:pt x="18958" y="20285"/>
                      <a:pt x="19114" y="19982"/>
                      <a:pt x="19240" y="19572"/>
                    </a:cubicBezTo>
                    <a:cubicBezTo>
                      <a:pt x="19336" y="19263"/>
                      <a:pt x="19371" y="18827"/>
                      <a:pt x="19256" y="18384"/>
                    </a:cubicBezTo>
                    <a:cubicBezTo>
                      <a:pt x="19981" y="17886"/>
                      <a:pt x="20214" y="17133"/>
                      <a:pt x="20366" y="16643"/>
                    </a:cubicBezTo>
                    <a:cubicBezTo>
                      <a:pt x="20620" y="15838"/>
                      <a:pt x="20544" y="15235"/>
                      <a:pt x="20367" y="14803"/>
                    </a:cubicBezTo>
                    <a:cubicBezTo>
                      <a:pt x="20775" y="14418"/>
                      <a:pt x="21122" y="13831"/>
                      <a:pt x="21269" y="12935"/>
                    </a:cubicBezTo>
                    <a:cubicBezTo>
                      <a:pt x="21361" y="12380"/>
                      <a:pt x="21263" y="11809"/>
                      <a:pt x="21007" y="11334"/>
                    </a:cubicBezTo>
                    <a:cubicBezTo>
                      <a:pt x="21389" y="10905"/>
                      <a:pt x="21564" y="10365"/>
                      <a:pt x="21583" y="9865"/>
                    </a:cubicBezTo>
                    <a:lnTo>
                      <a:pt x="21591" y="9724"/>
                    </a:lnTo>
                    <a:cubicBezTo>
                      <a:pt x="21596" y="9635"/>
                      <a:pt x="21600" y="9581"/>
                      <a:pt x="21600" y="9386"/>
                    </a:cubicBezTo>
                    <a:cubicBezTo>
                      <a:pt x="21600" y="8533"/>
                      <a:pt x="21010" y="7446"/>
                      <a:pt x="19686" y="7069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3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75" name="AutoShape 82"/>
              <p:cNvSpPr/>
              <p:nvPr/>
            </p:nvSpPr>
            <p:spPr bwMode="auto">
              <a:xfrm>
                <a:off x="16519525" y="4049713"/>
                <a:ext cx="87313" cy="8731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14400"/>
                    </a:moveTo>
                    <a:cubicBezTo>
                      <a:pt x="8820" y="14400"/>
                      <a:pt x="7200" y="12782"/>
                      <a:pt x="7200" y="10800"/>
                    </a:cubicBezTo>
                    <a:cubicBezTo>
                      <a:pt x="7200" y="8817"/>
                      <a:pt x="8820" y="7200"/>
                      <a:pt x="10800" y="7200"/>
                    </a:cubicBezTo>
                    <a:cubicBezTo>
                      <a:pt x="12779" y="7200"/>
                      <a:pt x="14400" y="8817"/>
                      <a:pt x="14400" y="10800"/>
                    </a:cubicBezTo>
                    <a:cubicBezTo>
                      <a:pt x="14400" y="12782"/>
                      <a:pt x="12779" y="14400"/>
                      <a:pt x="10800" y="14400"/>
                    </a:cubicBezTo>
                    <a:moveTo>
                      <a:pt x="10800" y="0"/>
                    </a:moveTo>
                    <a:cubicBezTo>
                      <a:pt x="4837" y="0"/>
                      <a:pt x="0" y="4837"/>
                      <a:pt x="0" y="10800"/>
                    </a:cubicBezTo>
                    <a:cubicBezTo>
                      <a:pt x="0" y="16762"/>
                      <a:pt x="4837" y="21599"/>
                      <a:pt x="10800" y="21599"/>
                    </a:cubicBezTo>
                    <a:cubicBezTo>
                      <a:pt x="16762" y="21599"/>
                      <a:pt x="21600" y="16762"/>
                      <a:pt x="21600" y="10800"/>
                    </a:cubicBezTo>
                    <a:cubicBezTo>
                      <a:pt x="21600" y="4837"/>
                      <a:pt x="16762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3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73" name="Rectangle 34"/>
            <p:cNvSpPr/>
            <p:nvPr/>
          </p:nvSpPr>
          <p:spPr>
            <a:xfrm>
              <a:off x="6081274" y="3663483"/>
              <a:ext cx="2238479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权威保障</a:t>
              </a:r>
              <a:endParaRPr kumimoji="0" lang="en-US" altLang="zh-CN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400" b="1" kern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精品课程</a:t>
              </a:r>
              <a:endPara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2" name="组合 61"/>
          <p:cNvGrpSpPr/>
          <p:nvPr/>
        </p:nvGrpSpPr>
        <p:grpSpPr>
          <a:xfrm>
            <a:off x="6766730" y="94851"/>
            <a:ext cx="4152900" cy="837873"/>
            <a:chOff x="7324725" y="1141845"/>
            <a:chExt cx="4152900" cy="837873"/>
          </a:xfrm>
        </p:grpSpPr>
        <p:grpSp>
          <p:nvGrpSpPr>
            <p:cNvPr id="63" name="Group 16"/>
            <p:cNvGrpSpPr/>
            <p:nvPr/>
          </p:nvGrpSpPr>
          <p:grpSpPr bwMode="auto">
            <a:xfrm>
              <a:off x="7549280" y="1434639"/>
              <a:ext cx="129000" cy="207346"/>
              <a:chOff x="4441" y="3144"/>
              <a:chExt cx="215" cy="345"/>
            </a:xfrm>
          </p:grpSpPr>
          <p:sp>
            <p:nvSpPr>
              <p:cNvPr id="65" name="Freeform 17"/>
              <p:cNvSpPr>
                <a:spLocks noEditPoints="1"/>
              </p:cNvSpPr>
              <p:nvPr/>
            </p:nvSpPr>
            <p:spPr bwMode="auto">
              <a:xfrm>
                <a:off x="4474" y="3144"/>
                <a:ext cx="149" cy="253"/>
              </a:xfrm>
              <a:custGeom>
                <a:avLst/>
                <a:gdLst>
                  <a:gd name="T0" fmla="*/ 31 w 63"/>
                  <a:gd name="T1" fmla="*/ 107 h 107"/>
                  <a:gd name="T2" fmla="*/ 63 w 63"/>
                  <a:gd name="T3" fmla="*/ 78 h 107"/>
                  <a:gd name="T4" fmla="*/ 63 w 63"/>
                  <a:gd name="T5" fmla="*/ 29 h 107"/>
                  <a:gd name="T6" fmla="*/ 31 w 63"/>
                  <a:gd name="T7" fmla="*/ 0 h 107"/>
                  <a:gd name="T8" fmla="*/ 0 w 63"/>
                  <a:gd name="T9" fmla="*/ 29 h 107"/>
                  <a:gd name="T10" fmla="*/ 0 w 63"/>
                  <a:gd name="T11" fmla="*/ 78 h 107"/>
                  <a:gd name="T12" fmla="*/ 31 w 63"/>
                  <a:gd name="T13" fmla="*/ 107 h 107"/>
                  <a:gd name="T14" fmla="*/ 10 w 63"/>
                  <a:gd name="T15" fmla="*/ 29 h 107"/>
                  <a:gd name="T16" fmla="*/ 31 w 63"/>
                  <a:gd name="T17" fmla="*/ 10 h 107"/>
                  <a:gd name="T18" fmla="*/ 53 w 63"/>
                  <a:gd name="T19" fmla="*/ 29 h 107"/>
                  <a:gd name="T20" fmla="*/ 53 w 63"/>
                  <a:gd name="T21" fmla="*/ 78 h 107"/>
                  <a:gd name="T22" fmla="*/ 31 w 63"/>
                  <a:gd name="T23" fmla="*/ 97 h 107"/>
                  <a:gd name="T24" fmla="*/ 10 w 63"/>
                  <a:gd name="T25" fmla="*/ 78 h 107"/>
                  <a:gd name="T26" fmla="*/ 10 w 63"/>
                  <a:gd name="T27" fmla="*/ 29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3" h="107">
                    <a:moveTo>
                      <a:pt x="31" y="107"/>
                    </a:moveTo>
                    <a:cubicBezTo>
                      <a:pt x="49" y="107"/>
                      <a:pt x="63" y="94"/>
                      <a:pt x="63" y="78"/>
                    </a:cubicBezTo>
                    <a:cubicBezTo>
                      <a:pt x="63" y="29"/>
                      <a:pt x="63" y="29"/>
                      <a:pt x="63" y="29"/>
                    </a:cubicBezTo>
                    <a:cubicBezTo>
                      <a:pt x="63" y="13"/>
                      <a:pt x="49" y="0"/>
                      <a:pt x="31" y="0"/>
                    </a:cubicBezTo>
                    <a:cubicBezTo>
                      <a:pt x="14" y="0"/>
                      <a:pt x="0" y="13"/>
                      <a:pt x="0" y="29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94"/>
                      <a:pt x="14" y="107"/>
                      <a:pt x="31" y="107"/>
                    </a:cubicBezTo>
                    <a:close/>
                    <a:moveTo>
                      <a:pt x="10" y="29"/>
                    </a:moveTo>
                    <a:cubicBezTo>
                      <a:pt x="10" y="18"/>
                      <a:pt x="19" y="10"/>
                      <a:pt x="31" y="10"/>
                    </a:cubicBezTo>
                    <a:cubicBezTo>
                      <a:pt x="43" y="10"/>
                      <a:pt x="53" y="18"/>
                      <a:pt x="53" y="29"/>
                    </a:cubicBezTo>
                    <a:cubicBezTo>
                      <a:pt x="53" y="78"/>
                      <a:pt x="53" y="78"/>
                      <a:pt x="53" y="78"/>
                    </a:cubicBezTo>
                    <a:cubicBezTo>
                      <a:pt x="53" y="88"/>
                      <a:pt x="43" y="97"/>
                      <a:pt x="31" y="97"/>
                    </a:cubicBezTo>
                    <a:cubicBezTo>
                      <a:pt x="19" y="97"/>
                      <a:pt x="10" y="88"/>
                      <a:pt x="10" y="78"/>
                    </a:cubicBezTo>
                    <a:lnTo>
                      <a:pt x="10" y="29"/>
                    </a:lnTo>
                    <a:close/>
                  </a:path>
                </a:pathLst>
              </a:custGeom>
              <a:solidFill>
                <a:schemeClr val="bg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9200"/>
                <a:endParaRPr lang="zh-CN" altLang="en-US" sz="2135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6" name="Freeform 18"/>
              <p:cNvSpPr/>
              <p:nvPr/>
            </p:nvSpPr>
            <p:spPr bwMode="auto">
              <a:xfrm>
                <a:off x="4441" y="3267"/>
                <a:ext cx="215" cy="222"/>
              </a:xfrm>
              <a:custGeom>
                <a:avLst/>
                <a:gdLst>
                  <a:gd name="T0" fmla="*/ 86 w 91"/>
                  <a:gd name="T1" fmla="*/ 0 h 94"/>
                  <a:gd name="T2" fmla="*/ 81 w 91"/>
                  <a:gd name="T3" fmla="*/ 5 h 94"/>
                  <a:gd name="T4" fmla="*/ 81 w 91"/>
                  <a:gd name="T5" fmla="*/ 28 h 94"/>
                  <a:gd name="T6" fmla="*/ 45 w 91"/>
                  <a:gd name="T7" fmla="*/ 59 h 94"/>
                  <a:gd name="T8" fmla="*/ 10 w 91"/>
                  <a:gd name="T9" fmla="*/ 28 h 94"/>
                  <a:gd name="T10" fmla="*/ 10 w 91"/>
                  <a:gd name="T11" fmla="*/ 5 h 94"/>
                  <a:gd name="T12" fmla="*/ 5 w 91"/>
                  <a:gd name="T13" fmla="*/ 0 h 94"/>
                  <a:gd name="T14" fmla="*/ 0 w 91"/>
                  <a:gd name="T15" fmla="*/ 5 h 94"/>
                  <a:gd name="T16" fmla="*/ 0 w 91"/>
                  <a:gd name="T17" fmla="*/ 28 h 94"/>
                  <a:gd name="T18" fmla="*/ 40 w 91"/>
                  <a:gd name="T19" fmla="*/ 69 h 94"/>
                  <a:gd name="T20" fmla="*/ 40 w 91"/>
                  <a:gd name="T21" fmla="*/ 84 h 94"/>
                  <a:gd name="T22" fmla="*/ 20 w 91"/>
                  <a:gd name="T23" fmla="*/ 84 h 94"/>
                  <a:gd name="T24" fmla="*/ 15 w 91"/>
                  <a:gd name="T25" fmla="*/ 89 h 94"/>
                  <a:gd name="T26" fmla="*/ 20 w 91"/>
                  <a:gd name="T27" fmla="*/ 94 h 94"/>
                  <a:gd name="T28" fmla="*/ 70 w 91"/>
                  <a:gd name="T29" fmla="*/ 94 h 94"/>
                  <a:gd name="T30" fmla="*/ 75 w 91"/>
                  <a:gd name="T31" fmla="*/ 89 h 94"/>
                  <a:gd name="T32" fmla="*/ 70 w 91"/>
                  <a:gd name="T33" fmla="*/ 84 h 94"/>
                  <a:gd name="T34" fmla="*/ 50 w 91"/>
                  <a:gd name="T35" fmla="*/ 84 h 94"/>
                  <a:gd name="T36" fmla="*/ 50 w 91"/>
                  <a:gd name="T37" fmla="*/ 69 h 94"/>
                  <a:gd name="T38" fmla="*/ 91 w 91"/>
                  <a:gd name="T39" fmla="*/ 28 h 94"/>
                  <a:gd name="T40" fmla="*/ 91 w 91"/>
                  <a:gd name="T41" fmla="*/ 5 h 94"/>
                  <a:gd name="T42" fmla="*/ 86 w 91"/>
                  <a:gd name="T43" fmla="*/ 0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1" h="94">
                    <a:moveTo>
                      <a:pt x="86" y="0"/>
                    </a:moveTo>
                    <a:cubicBezTo>
                      <a:pt x="83" y="0"/>
                      <a:pt x="81" y="3"/>
                      <a:pt x="81" y="5"/>
                    </a:cubicBezTo>
                    <a:cubicBezTo>
                      <a:pt x="81" y="28"/>
                      <a:pt x="81" y="28"/>
                      <a:pt x="81" y="28"/>
                    </a:cubicBezTo>
                    <a:cubicBezTo>
                      <a:pt x="81" y="45"/>
                      <a:pt x="65" y="59"/>
                      <a:pt x="45" y="59"/>
                    </a:cubicBezTo>
                    <a:cubicBezTo>
                      <a:pt x="26" y="59"/>
                      <a:pt x="10" y="45"/>
                      <a:pt x="10" y="28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0" y="2"/>
                      <a:pt x="8" y="0"/>
                      <a:pt x="5" y="0"/>
                    </a:cubicBezTo>
                    <a:cubicBezTo>
                      <a:pt x="2" y="0"/>
                      <a:pt x="0" y="2"/>
                      <a:pt x="0" y="5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49"/>
                      <a:pt x="18" y="67"/>
                      <a:pt x="40" y="69"/>
                    </a:cubicBezTo>
                    <a:cubicBezTo>
                      <a:pt x="40" y="84"/>
                      <a:pt x="40" y="84"/>
                      <a:pt x="40" y="84"/>
                    </a:cubicBezTo>
                    <a:cubicBezTo>
                      <a:pt x="20" y="84"/>
                      <a:pt x="20" y="84"/>
                      <a:pt x="20" y="84"/>
                    </a:cubicBezTo>
                    <a:cubicBezTo>
                      <a:pt x="18" y="84"/>
                      <a:pt x="15" y="86"/>
                      <a:pt x="15" y="89"/>
                    </a:cubicBezTo>
                    <a:cubicBezTo>
                      <a:pt x="15" y="92"/>
                      <a:pt x="18" y="94"/>
                      <a:pt x="20" y="94"/>
                    </a:cubicBezTo>
                    <a:cubicBezTo>
                      <a:pt x="70" y="94"/>
                      <a:pt x="70" y="94"/>
                      <a:pt x="70" y="94"/>
                    </a:cubicBezTo>
                    <a:cubicBezTo>
                      <a:pt x="73" y="94"/>
                      <a:pt x="75" y="92"/>
                      <a:pt x="75" y="89"/>
                    </a:cubicBezTo>
                    <a:cubicBezTo>
                      <a:pt x="75" y="86"/>
                      <a:pt x="73" y="84"/>
                      <a:pt x="70" y="84"/>
                    </a:cubicBezTo>
                    <a:cubicBezTo>
                      <a:pt x="50" y="84"/>
                      <a:pt x="50" y="84"/>
                      <a:pt x="50" y="84"/>
                    </a:cubicBezTo>
                    <a:cubicBezTo>
                      <a:pt x="50" y="69"/>
                      <a:pt x="50" y="69"/>
                      <a:pt x="50" y="69"/>
                    </a:cubicBezTo>
                    <a:cubicBezTo>
                      <a:pt x="73" y="67"/>
                      <a:pt x="91" y="49"/>
                      <a:pt x="91" y="28"/>
                    </a:cubicBezTo>
                    <a:cubicBezTo>
                      <a:pt x="91" y="5"/>
                      <a:pt x="91" y="5"/>
                      <a:pt x="91" y="5"/>
                    </a:cubicBezTo>
                    <a:cubicBezTo>
                      <a:pt x="91" y="3"/>
                      <a:pt x="88" y="0"/>
                      <a:pt x="86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9200"/>
                <a:endParaRPr lang="zh-CN" altLang="en-US" sz="2135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64" name="矩形 63"/>
            <p:cNvSpPr/>
            <p:nvPr/>
          </p:nvSpPr>
          <p:spPr>
            <a:xfrm>
              <a:off x="7324725" y="1141845"/>
              <a:ext cx="4152900" cy="837873"/>
            </a:xfrm>
            <a:prstGeom prst="rect">
              <a:avLst/>
            </a:prstGeom>
            <a:noFill/>
            <a:ln>
              <a:solidFill>
                <a:schemeClr val="accent1">
                  <a:alpha val="61000"/>
                </a:schemeClr>
              </a:solidFill>
              <a:prstDash val="dash"/>
            </a:ln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endParaRPr lang="zh-CN" altLang="en-US" sz="5400" b="1" cap="none" spc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endParaRPr>
            </a:p>
          </p:txBody>
        </p:sp>
      </p:grpSp>
      <p:grpSp>
        <p:nvGrpSpPr>
          <p:cNvPr id="67" name="组合 66"/>
          <p:cNvGrpSpPr/>
          <p:nvPr/>
        </p:nvGrpSpPr>
        <p:grpSpPr>
          <a:xfrm>
            <a:off x="6837555" y="285317"/>
            <a:ext cx="3984595" cy="375746"/>
            <a:chOff x="4121722" y="5733166"/>
            <a:chExt cx="3984595" cy="375746"/>
          </a:xfrm>
        </p:grpSpPr>
        <p:grpSp>
          <p:nvGrpSpPr>
            <p:cNvPr id="68" name="PA_组合 14"/>
            <p:cNvGrpSpPr/>
            <p:nvPr>
              <p:custDataLst>
                <p:tags r:id="rId4"/>
              </p:custDataLst>
            </p:nvPr>
          </p:nvGrpSpPr>
          <p:grpSpPr bwMode="auto">
            <a:xfrm>
              <a:off x="4121722" y="5748912"/>
              <a:ext cx="360000" cy="360000"/>
              <a:chOff x="4350" y="3200"/>
              <a:chExt cx="600" cy="599"/>
            </a:xfrm>
          </p:grpSpPr>
          <p:sp>
            <p:nvSpPr>
              <p:cNvPr id="70" name="Oval 15"/>
              <p:cNvSpPr>
                <a:spLocks noChangeArrowheads="1"/>
              </p:cNvSpPr>
              <p:nvPr/>
            </p:nvSpPr>
            <p:spPr bwMode="auto">
              <a:xfrm>
                <a:off x="4350" y="3200"/>
                <a:ext cx="600" cy="599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9200"/>
                <a:endParaRPr lang="zh-CN" altLang="en-US" sz="2135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71" name="Group 16"/>
              <p:cNvGrpSpPr/>
              <p:nvPr/>
            </p:nvGrpSpPr>
            <p:grpSpPr bwMode="auto">
              <a:xfrm>
                <a:off x="4526" y="3301"/>
                <a:ext cx="215" cy="364"/>
                <a:chOff x="4526" y="3301"/>
                <a:chExt cx="215" cy="364"/>
              </a:xfrm>
            </p:grpSpPr>
            <p:sp>
              <p:nvSpPr>
                <p:cNvPr id="72" name="Freeform 17"/>
                <p:cNvSpPr>
                  <a:spLocks noEditPoints="1"/>
                </p:cNvSpPr>
                <p:nvPr/>
              </p:nvSpPr>
              <p:spPr bwMode="auto">
                <a:xfrm>
                  <a:off x="4565" y="3301"/>
                  <a:ext cx="149" cy="253"/>
                </a:xfrm>
                <a:custGeom>
                  <a:avLst/>
                  <a:gdLst>
                    <a:gd name="T0" fmla="*/ 31 w 63"/>
                    <a:gd name="T1" fmla="*/ 107 h 107"/>
                    <a:gd name="T2" fmla="*/ 63 w 63"/>
                    <a:gd name="T3" fmla="*/ 78 h 107"/>
                    <a:gd name="T4" fmla="*/ 63 w 63"/>
                    <a:gd name="T5" fmla="*/ 29 h 107"/>
                    <a:gd name="T6" fmla="*/ 31 w 63"/>
                    <a:gd name="T7" fmla="*/ 0 h 107"/>
                    <a:gd name="T8" fmla="*/ 0 w 63"/>
                    <a:gd name="T9" fmla="*/ 29 h 107"/>
                    <a:gd name="T10" fmla="*/ 0 w 63"/>
                    <a:gd name="T11" fmla="*/ 78 h 107"/>
                    <a:gd name="T12" fmla="*/ 31 w 63"/>
                    <a:gd name="T13" fmla="*/ 107 h 107"/>
                    <a:gd name="T14" fmla="*/ 10 w 63"/>
                    <a:gd name="T15" fmla="*/ 29 h 107"/>
                    <a:gd name="T16" fmla="*/ 31 w 63"/>
                    <a:gd name="T17" fmla="*/ 10 h 107"/>
                    <a:gd name="T18" fmla="*/ 53 w 63"/>
                    <a:gd name="T19" fmla="*/ 29 h 107"/>
                    <a:gd name="T20" fmla="*/ 53 w 63"/>
                    <a:gd name="T21" fmla="*/ 78 h 107"/>
                    <a:gd name="T22" fmla="*/ 31 w 63"/>
                    <a:gd name="T23" fmla="*/ 97 h 107"/>
                    <a:gd name="T24" fmla="*/ 10 w 63"/>
                    <a:gd name="T25" fmla="*/ 78 h 107"/>
                    <a:gd name="T26" fmla="*/ 10 w 63"/>
                    <a:gd name="T27" fmla="*/ 29 h 1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63" h="107">
                      <a:moveTo>
                        <a:pt x="31" y="107"/>
                      </a:moveTo>
                      <a:cubicBezTo>
                        <a:pt x="49" y="107"/>
                        <a:pt x="63" y="94"/>
                        <a:pt x="63" y="78"/>
                      </a:cubicBezTo>
                      <a:cubicBezTo>
                        <a:pt x="63" y="29"/>
                        <a:pt x="63" y="29"/>
                        <a:pt x="63" y="29"/>
                      </a:cubicBezTo>
                      <a:cubicBezTo>
                        <a:pt x="63" y="13"/>
                        <a:pt x="49" y="0"/>
                        <a:pt x="31" y="0"/>
                      </a:cubicBezTo>
                      <a:cubicBezTo>
                        <a:pt x="14" y="0"/>
                        <a:pt x="0" y="13"/>
                        <a:pt x="0" y="29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94"/>
                        <a:pt x="14" y="107"/>
                        <a:pt x="31" y="107"/>
                      </a:cubicBezTo>
                      <a:close/>
                      <a:moveTo>
                        <a:pt x="10" y="29"/>
                      </a:moveTo>
                      <a:cubicBezTo>
                        <a:pt x="10" y="18"/>
                        <a:pt x="19" y="10"/>
                        <a:pt x="31" y="10"/>
                      </a:cubicBezTo>
                      <a:cubicBezTo>
                        <a:pt x="43" y="10"/>
                        <a:pt x="53" y="18"/>
                        <a:pt x="53" y="29"/>
                      </a:cubicBezTo>
                      <a:cubicBezTo>
                        <a:pt x="53" y="78"/>
                        <a:pt x="53" y="78"/>
                        <a:pt x="53" y="78"/>
                      </a:cubicBezTo>
                      <a:cubicBezTo>
                        <a:pt x="53" y="88"/>
                        <a:pt x="43" y="97"/>
                        <a:pt x="31" y="97"/>
                      </a:cubicBezTo>
                      <a:cubicBezTo>
                        <a:pt x="19" y="97"/>
                        <a:pt x="10" y="88"/>
                        <a:pt x="10" y="78"/>
                      </a:cubicBezTo>
                      <a:lnTo>
                        <a:pt x="10" y="2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9200"/>
                  <a:endParaRPr lang="zh-CN" altLang="en-US" sz="2135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73" name="Freeform 18"/>
                <p:cNvSpPr/>
                <p:nvPr/>
              </p:nvSpPr>
              <p:spPr bwMode="auto">
                <a:xfrm>
                  <a:off x="4526" y="3443"/>
                  <a:ext cx="215" cy="222"/>
                </a:xfrm>
                <a:custGeom>
                  <a:avLst/>
                  <a:gdLst>
                    <a:gd name="T0" fmla="*/ 86 w 91"/>
                    <a:gd name="T1" fmla="*/ 0 h 94"/>
                    <a:gd name="T2" fmla="*/ 81 w 91"/>
                    <a:gd name="T3" fmla="*/ 5 h 94"/>
                    <a:gd name="T4" fmla="*/ 81 w 91"/>
                    <a:gd name="T5" fmla="*/ 28 h 94"/>
                    <a:gd name="T6" fmla="*/ 45 w 91"/>
                    <a:gd name="T7" fmla="*/ 59 h 94"/>
                    <a:gd name="T8" fmla="*/ 10 w 91"/>
                    <a:gd name="T9" fmla="*/ 28 h 94"/>
                    <a:gd name="T10" fmla="*/ 10 w 91"/>
                    <a:gd name="T11" fmla="*/ 5 h 94"/>
                    <a:gd name="T12" fmla="*/ 5 w 91"/>
                    <a:gd name="T13" fmla="*/ 0 h 94"/>
                    <a:gd name="T14" fmla="*/ 0 w 91"/>
                    <a:gd name="T15" fmla="*/ 5 h 94"/>
                    <a:gd name="T16" fmla="*/ 0 w 91"/>
                    <a:gd name="T17" fmla="*/ 28 h 94"/>
                    <a:gd name="T18" fmla="*/ 40 w 91"/>
                    <a:gd name="T19" fmla="*/ 69 h 94"/>
                    <a:gd name="T20" fmla="*/ 40 w 91"/>
                    <a:gd name="T21" fmla="*/ 84 h 94"/>
                    <a:gd name="T22" fmla="*/ 20 w 91"/>
                    <a:gd name="T23" fmla="*/ 84 h 94"/>
                    <a:gd name="T24" fmla="*/ 15 w 91"/>
                    <a:gd name="T25" fmla="*/ 89 h 94"/>
                    <a:gd name="T26" fmla="*/ 20 w 91"/>
                    <a:gd name="T27" fmla="*/ 94 h 94"/>
                    <a:gd name="T28" fmla="*/ 70 w 91"/>
                    <a:gd name="T29" fmla="*/ 94 h 94"/>
                    <a:gd name="T30" fmla="*/ 75 w 91"/>
                    <a:gd name="T31" fmla="*/ 89 h 94"/>
                    <a:gd name="T32" fmla="*/ 70 w 91"/>
                    <a:gd name="T33" fmla="*/ 84 h 94"/>
                    <a:gd name="T34" fmla="*/ 50 w 91"/>
                    <a:gd name="T35" fmla="*/ 84 h 94"/>
                    <a:gd name="T36" fmla="*/ 50 w 91"/>
                    <a:gd name="T37" fmla="*/ 69 h 94"/>
                    <a:gd name="T38" fmla="*/ 91 w 91"/>
                    <a:gd name="T39" fmla="*/ 28 h 94"/>
                    <a:gd name="T40" fmla="*/ 91 w 91"/>
                    <a:gd name="T41" fmla="*/ 5 h 94"/>
                    <a:gd name="T42" fmla="*/ 86 w 91"/>
                    <a:gd name="T43" fmla="*/ 0 h 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91" h="94">
                      <a:moveTo>
                        <a:pt x="86" y="0"/>
                      </a:moveTo>
                      <a:cubicBezTo>
                        <a:pt x="83" y="0"/>
                        <a:pt x="81" y="3"/>
                        <a:pt x="81" y="5"/>
                      </a:cubicBezTo>
                      <a:cubicBezTo>
                        <a:pt x="81" y="28"/>
                        <a:pt x="81" y="28"/>
                        <a:pt x="81" y="28"/>
                      </a:cubicBezTo>
                      <a:cubicBezTo>
                        <a:pt x="81" y="45"/>
                        <a:pt x="65" y="59"/>
                        <a:pt x="45" y="59"/>
                      </a:cubicBezTo>
                      <a:cubicBezTo>
                        <a:pt x="26" y="59"/>
                        <a:pt x="10" y="45"/>
                        <a:pt x="10" y="28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0" y="2"/>
                        <a:pt x="8" y="0"/>
                        <a:pt x="5" y="0"/>
                      </a:cubicBezTo>
                      <a:cubicBezTo>
                        <a:pt x="2" y="0"/>
                        <a:pt x="0" y="2"/>
                        <a:pt x="0" y="5"/>
                      </a:cubicBezTo>
                      <a:cubicBezTo>
                        <a:pt x="0" y="28"/>
                        <a:pt x="0" y="28"/>
                        <a:pt x="0" y="28"/>
                      </a:cubicBezTo>
                      <a:cubicBezTo>
                        <a:pt x="0" y="49"/>
                        <a:pt x="18" y="67"/>
                        <a:pt x="40" y="69"/>
                      </a:cubicBezTo>
                      <a:cubicBezTo>
                        <a:pt x="40" y="84"/>
                        <a:pt x="40" y="84"/>
                        <a:pt x="40" y="84"/>
                      </a:cubicBezTo>
                      <a:cubicBezTo>
                        <a:pt x="20" y="84"/>
                        <a:pt x="20" y="84"/>
                        <a:pt x="20" y="84"/>
                      </a:cubicBezTo>
                      <a:cubicBezTo>
                        <a:pt x="18" y="84"/>
                        <a:pt x="15" y="86"/>
                        <a:pt x="15" y="89"/>
                      </a:cubicBezTo>
                      <a:cubicBezTo>
                        <a:pt x="15" y="92"/>
                        <a:pt x="18" y="94"/>
                        <a:pt x="20" y="94"/>
                      </a:cubicBezTo>
                      <a:cubicBezTo>
                        <a:pt x="70" y="94"/>
                        <a:pt x="70" y="94"/>
                        <a:pt x="70" y="94"/>
                      </a:cubicBezTo>
                      <a:cubicBezTo>
                        <a:pt x="73" y="94"/>
                        <a:pt x="75" y="92"/>
                        <a:pt x="75" y="89"/>
                      </a:cubicBezTo>
                      <a:cubicBezTo>
                        <a:pt x="75" y="86"/>
                        <a:pt x="73" y="84"/>
                        <a:pt x="70" y="84"/>
                      </a:cubicBezTo>
                      <a:cubicBezTo>
                        <a:pt x="50" y="84"/>
                        <a:pt x="50" y="84"/>
                        <a:pt x="50" y="84"/>
                      </a:cubicBezTo>
                      <a:cubicBezTo>
                        <a:pt x="50" y="69"/>
                        <a:pt x="50" y="69"/>
                        <a:pt x="50" y="69"/>
                      </a:cubicBezTo>
                      <a:cubicBezTo>
                        <a:pt x="73" y="67"/>
                        <a:pt x="91" y="49"/>
                        <a:pt x="91" y="28"/>
                      </a:cubicBezTo>
                      <a:cubicBezTo>
                        <a:pt x="91" y="5"/>
                        <a:pt x="91" y="5"/>
                        <a:pt x="91" y="5"/>
                      </a:cubicBezTo>
                      <a:cubicBezTo>
                        <a:pt x="91" y="3"/>
                        <a:pt x="88" y="0"/>
                        <a:pt x="86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9200"/>
                  <a:endParaRPr lang="zh-CN" altLang="en-US" sz="2135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69" name="PA_文本框 20"/>
            <p:cNvSpPr txBox="1"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4526187" y="5733166"/>
              <a:ext cx="3580130" cy="368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 defTabSz="1219200"/>
              <a:r>
                <a:rPr lang="zh-CN" altLang="en-US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课程咨询</a:t>
              </a:r>
              <a:r>
                <a:rPr dirty="0">
                  <a:solidFill>
                    <a:srgbClr val="7A7A7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阿媛老师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：</a:t>
              </a:r>
              <a:r>
                <a:rPr dirty="0">
                  <a:solidFill>
                    <a:srgbClr val="7A7A7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2807762965</a:t>
              </a:r>
              <a:endParaRPr lang="en-US" altLang="zh-CN">
                <a:solidFill>
                  <a:srgbClr val="333333">
                    <a:lumMod val="65000"/>
                    <a:lumOff val="3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"/>
                            </p:stCondLst>
                            <p:childTnLst>
                              <p:par>
                                <p:cTn id="44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000"/>
                            </p:stCondLst>
                            <p:childTnLst>
                              <p:par>
                                <p:cTn id="4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000"/>
                            </p:stCondLst>
                            <p:childTnLst>
                              <p:par>
                                <p:cTn id="5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140" grpId="0" bldLvl="0" animBg="1"/>
      <p:bldP spid="141" grpId="0" bldLvl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9938" cy="686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09066" y="357926"/>
            <a:ext cx="5962956" cy="419756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7955" y="4043026"/>
            <a:ext cx="6445581" cy="195590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3949" y="357926"/>
            <a:ext cx="5988358" cy="36133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879" y="371042"/>
            <a:ext cx="3704079" cy="410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5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怎么教？教学安排</a:t>
            </a:r>
            <a:endParaRPr lang="en-US" altLang="zh-CN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grpSp>
        <p:nvGrpSpPr>
          <p:cNvPr id="21" name="PA_组合 47"/>
          <p:cNvGrpSpPr/>
          <p:nvPr>
            <p:custDataLst>
              <p:tags r:id="rId3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22" name="矩形 21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65" name="Shape 3386"/>
          <p:cNvSpPr/>
          <p:nvPr/>
        </p:nvSpPr>
        <p:spPr>
          <a:xfrm>
            <a:off x="8113169" y="4445008"/>
            <a:ext cx="2104971" cy="4247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>
              <a:lnSpc>
                <a:spcPct val="90000"/>
              </a:lnSpc>
              <a:defRPr sz="120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2400" b="1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课程升级</a:t>
            </a:r>
            <a:endParaRPr sz="2400" b="1" dirty="0">
              <a:solidFill>
                <a:srgbClr val="595959"/>
              </a:solidFill>
              <a:uFill>
                <a:solidFill>
                  <a:srgbClr val="595959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</p:txBody>
      </p:sp>
      <p:sp>
        <p:nvSpPr>
          <p:cNvPr id="66" name="Shape 3387"/>
          <p:cNvSpPr/>
          <p:nvPr/>
        </p:nvSpPr>
        <p:spPr>
          <a:xfrm>
            <a:off x="8130471" y="4801409"/>
            <a:ext cx="2622873" cy="69249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>
              <a:lnSpc>
                <a:spcPct val="130000"/>
              </a:lnSpc>
              <a:defRPr sz="7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课程周期  </a:t>
            </a:r>
            <a:r>
              <a:rPr lang="en-US" altLang="zh-CN" sz="1800" dirty="0">
                <a:solidFill>
                  <a:srgbClr val="FF000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8 </a:t>
            </a:r>
            <a:r>
              <a:rPr lang="zh-CN" altLang="en-US" sz="1200" dirty="0">
                <a:solidFill>
                  <a:srgbClr val="7030A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个月左右</a:t>
            </a:r>
            <a:endParaRPr lang="en-US" altLang="zh-CN" sz="1200" dirty="0">
              <a:solidFill>
                <a:srgbClr val="7030A0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课程持续更新，保证行业技术领先</a:t>
            </a:r>
            <a:endParaRPr sz="1200" dirty="0">
              <a:solidFill>
                <a:srgbClr val="7030A0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</p:txBody>
      </p:sp>
      <p:sp>
        <p:nvSpPr>
          <p:cNvPr id="63" name="Shape 3389"/>
          <p:cNvSpPr/>
          <p:nvPr/>
        </p:nvSpPr>
        <p:spPr>
          <a:xfrm>
            <a:off x="7994445" y="2824172"/>
            <a:ext cx="2104971" cy="4247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>
              <a:lnSpc>
                <a:spcPct val="90000"/>
              </a:lnSpc>
              <a:defRPr sz="120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2400" b="1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上课时间</a:t>
            </a:r>
            <a:endParaRPr sz="2400" b="1" dirty="0">
              <a:solidFill>
                <a:srgbClr val="595959"/>
              </a:solidFill>
              <a:uFill>
                <a:solidFill>
                  <a:srgbClr val="595959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</p:txBody>
      </p:sp>
      <p:sp>
        <p:nvSpPr>
          <p:cNvPr id="64" name="Shape 3390"/>
          <p:cNvSpPr/>
          <p:nvPr/>
        </p:nvSpPr>
        <p:spPr>
          <a:xfrm>
            <a:off x="7994445" y="3162757"/>
            <a:ext cx="2925185" cy="54905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>
              <a:lnSpc>
                <a:spcPct val="130000"/>
              </a:lnSpc>
              <a:defRPr sz="7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一周三节，周二、四、日晚上八点到十点</a:t>
            </a:r>
            <a:endParaRPr lang="en-US" altLang="zh-CN" sz="12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  <a:p>
            <a:pPr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行业技术大咖不定时经验分享</a:t>
            </a:r>
            <a:endParaRPr lang="en-US" altLang="zh-CN" sz="12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</p:txBody>
      </p:sp>
      <p:sp>
        <p:nvSpPr>
          <p:cNvPr id="46" name="Shape 3392"/>
          <p:cNvSpPr/>
          <p:nvPr/>
        </p:nvSpPr>
        <p:spPr>
          <a:xfrm>
            <a:off x="6848510" y="1666889"/>
            <a:ext cx="2104970" cy="4247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>
              <a:lnSpc>
                <a:spcPct val="90000"/>
              </a:lnSpc>
              <a:defRPr sz="120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2400" b="1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学习方式</a:t>
            </a:r>
            <a:endParaRPr sz="2400" b="1" dirty="0">
              <a:solidFill>
                <a:srgbClr val="595959"/>
              </a:solidFill>
              <a:uFill>
                <a:solidFill>
                  <a:srgbClr val="595959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</p:txBody>
      </p:sp>
      <p:sp>
        <p:nvSpPr>
          <p:cNvPr id="62" name="Shape 3393"/>
          <p:cNvSpPr/>
          <p:nvPr/>
        </p:nvSpPr>
        <p:spPr>
          <a:xfrm>
            <a:off x="6875942" y="1975832"/>
            <a:ext cx="3081874" cy="54905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>
              <a:lnSpc>
                <a:spcPct val="130000"/>
              </a:lnSpc>
              <a:defRPr sz="7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课前发放预习资料，课中直播教学，课后提供视频、源码以及课件反复学习提升</a:t>
            </a:r>
            <a:endParaRPr sz="12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</p:txBody>
      </p:sp>
      <p:sp>
        <p:nvSpPr>
          <p:cNvPr id="75" name="Shape 3396"/>
          <p:cNvSpPr/>
          <p:nvPr/>
        </p:nvSpPr>
        <p:spPr>
          <a:xfrm>
            <a:off x="1454469" y="4445008"/>
            <a:ext cx="2254900" cy="4247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 algn="r">
              <a:lnSpc>
                <a:spcPct val="90000"/>
              </a:lnSpc>
              <a:defRPr sz="120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VIP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班主任督学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</p:txBody>
      </p:sp>
      <p:sp>
        <p:nvSpPr>
          <p:cNvPr id="76" name="Shape 3397"/>
          <p:cNvSpPr/>
          <p:nvPr/>
        </p:nvSpPr>
        <p:spPr>
          <a:xfrm>
            <a:off x="1234440" y="4801408"/>
            <a:ext cx="2474929" cy="81252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 algn="r">
              <a:lnSpc>
                <a:spcPct val="130000"/>
              </a:lnSpc>
              <a:defRPr sz="7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>
              <a:defRPr sz="1800">
                <a:solidFill>
                  <a:srgbClr val="000000"/>
                </a:solidFill>
                <a:uFillTx/>
              </a:defRPr>
            </a:pPr>
            <a:r>
              <a:rPr lang="en-US" altLang="zh-CN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VIP</a:t>
            </a:r>
            <a:r>
              <a:rPr lang="zh-CN" altLang="en-US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专属班主任小姐姐服务</a:t>
            </a:r>
            <a:endParaRPr lang="en-US" altLang="zh-CN" sz="12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  <a:p>
            <a:pPr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每日课堂考勤</a:t>
            </a:r>
            <a:endParaRPr lang="en-US" altLang="zh-CN" sz="12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  <a:p>
            <a:pPr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学习进度、作业完成情况跟踪</a:t>
            </a:r>
            <a:endParaRPr sz="12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</p:txBody>
      </p:sp>
      <p:sp>
        <p:nvSpPr>
          <p:cNvPr id="73" name="Shape 3399"/>
          <p:cNvSpPr/>
          <p:nvPr/>
        </p:nvSpPr>
        <p:spPr>
          <a:xfrm>
            <a:off x="1154605" y="2824172"/>
            <a:ext cx="2673490" cy="4247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 algn="r">
              <a:lnSpc>
                <a:spcPct val="90000"/>
              </a:lnSpc>
              <a:defRPr sz="120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2400" b="1" dirty="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实战作业</a:t>
            </a:r>
            <a:endParaRPr sz="2400" b="1" dirty="0">
              <a:solidFill>
                <a:srgbClr val="595959"/>
              </a:solidFill>
              <a:uFill>
                <a:solidFill>
                  <a:srgbClr val="595959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</p:txBody>
      </p:sp>
      <p:sp>
        <p:nvSpPr>
          <p:cNvPr id="71" name="Shape 3402"/>
          <p:cNvSpPr/>
          <p:nvPr/>
        </p:nvSpPr>
        <p:spPr>
          <a:xfrm>
            <a:off x="2869059" y="1666889"/>
            <a:ext cx="2104970" cy="4247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 algn="r">
              <a:lnSpc>
                <a:spcPct val="90000"/>
              </a:lnSpc>
              <a:defRPr sz="120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2400" b="1" dirty="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资深讲师服务</a:t>
            </a:r>
            <a:endParaRPr sz="2400" b="1" dirty="0">
              <a:solidFill>
                <a:srgbClr val="595959"/>
              </a:solidFill>
              <a:uFill>
                <a:solidFill>
                  <a:srgbClr val="595959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</p:txBody>
      </p:sp>
      <p:sp>
        <p:nvSpPr>
          <p:cNvPr id="72" name="Shape 3403"/>
          <p:cNvSpPr/>
          <p:nvPr/>
        </p:nvSpPr>
        <p:spPr>
          <a:xfrm>
            <a:off x="1234440" y="2013497"/>
            <a:ext cx="3527416" cy="57246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 algn="r">
              <a:lnSpc>
                <a:spcPct val="130000"/>
              </a:lnSpc>
              <a:defRPr sz="7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uFill>
                  <a:solidFill>
                    <a:srgbClr val="808080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一线互联网</a:t>
            </a:r>
            <a:r>
              <a:rPr lang="en-US" altLang="zh-CN" sz="1200" dirty="0">
                <a:solidFill>
                  <a:srgbClr val="7030A0"/>
                </a:solidFill>
                <a:uFill>
                  <a:solidFill>
                    <a:srgbClr val="808080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10</a:t>
            </a:r>
            <a:r>
              <a:rPr lang="zh-CN" altLang="en-US" sz="1200" dirty="0">
                <a:solidFill>
                  <a:srgbClr val="7030A0"/>
                </a:solidFill>
                <a:uFill>
                  <a:solidFill>
                    <a:srgbClr val="808080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余年移动开发大牛授课</a:t>
            </a:r>
            <a:endParaRPr lang="en-US" altLang="zh-CN" sz="1200" dirty="0">
              <a:solidFill>
                <a:srgbClr val="7030A0"/>
              </a:solidFill>
              <a:uFill>
                <a:solidFill>
                  <a:srgbClr val="808080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en-US" altLang="zh-CN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7×24</a:t>
            </a:r>
            <a:r>
              <a:rPr lang="zh-CN" altLang="en-US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小时答疑、职业生涯规划、职场辅导问答</a:t>
            </a:r>
            <a:endParaRPr sz="1200" dirty="0">
              <a:solidFill>
                <a:srgbClr val="7030A0"/>
              </a:solidFill>
              <a:uFill>
                <a:solidFill>
                  <a:srgbClr val="808080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</p:txBody>
      </p:sp>
      <p:grpSp>
        <p:nvGrpSpPr>
          <p:cNvPr id="77" name="Group 3432"/>
          <p:cNvGrpSpPr/>
          <p:nvPr/>
        </p:nvGrpSpPr>
        <p:grpSpPr>
          <a:xfrm>
            <a:off x="3826755" y="2206172"/>
            <a:ext cx="4146810" cy="3067654"/>
            <a:chOff x="20978" y="26953"/>
            <a:chExt cx="3540207" cy="2583924"/>
          </a:xfrm>
        </p:grpSpPr>
        <p:sp>
          <p:nvSpPr>
            <p:cNvPr id="78" name="Shape 3406"/>
            <p:cNvSpPr/>
            <p:nvPr/>
          </p:nvSpPr>
          <p:spPr>
            <a:xfrm>
              <a:off x="137814" y="56959"/>
              <a:ext cx="3303307" cy="25538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93" h="19813" extrusionOk="0">
                  <a:moveTo>
                    <a:pt x="1578" y="19771"/>
                  </a:moveTo>
                  <a:lnTo>
                    <a:pt x="1578" y="19771"/>
                  </a:lnTo>
                  <a:cubicBezTo>
                    <a:pt x="-1374" y="13828"/>
                    <a:pt x="-66" y="5897"/>
                    <a:pt x="4501" y="2055"/>
                  </a:cubicBezTo>
                  <a:cubicBezTo>
                    <a:pt x="9067" y="-1787"/>
                    <a:pt x="15163" y="-84"/>
                    <a:pt x="18115" y="5858"/>
                  </a:cubicBezTo>
                  <a:cubicBezTo>
                    <a:pt x="20226" y="10107"/>
                    <a:pt x="20218" y="15575"/>
                    <a:pt x="18094" y="19813"/>
                  </a:cubicBezTo>
                  <a:lnTo>
                    <a:pt x="14923" y="17122"/>
                  </a:lnTo>
                  <a:lnTo>
                    <a:pt x="14923" y="17122"/>
                  </a:lnTo>
                  <a:cubicBezTo>
                    <a:pt x="16751" y="13474"/>
                    <a:pt x="15961" y="8588"/>
                    <a:pt x="13157" y="6208"/>
                  </a:cubicBezTo>
                  <a:cubicBezTo>
                    <a:pt x="10353" y="3829"/>
                    <a:pt x="6599" y="4858"/>
                    <a:pt x="4770" y="8506"/>
                  </a:cubicBezTo>
                  <a:cubicBezTo>
                    <a:pt x="3463" y="11115"/>
                    <a:pt x="3458" y="14481"/>
                    <a:pt x="4757" y="17096"/>
                  </a:cubicBezTo>
                  <a:close/>
                </a:path>
              </a:pathLst>
            </a:custGeom>
            <a:solidFill>
              <a:srgbClr val="03AE9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9" name="Shape 3407"/>
            <p:cNvSpPr/>
            <p:nvPr/>
          </p:nvSpPr>
          <p:spPr>
            <a:xfrm>
              <a:off x="150249" y="56987"/>
              <a:ext cx="3291040" cy="25538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73" h="20798" extrusionOk="0">
                  <a:moveTo>
                    <a:pt x="0" y="11817"/>
                  </a:moveTo>
                  <a:lnTo>
                    <a:pt x="0" y="11817"/>
                  </a:lnTo>
                  <a:cubicBezTo>
                    <a:pt x="706" y="4443"/>
                    <a:pt x="5956" y="-802"/>
                    <a:pt x="11726" y="101"/>
                  </a:cubicBezTo>
                  <a:cubicBezTo>
                    <a:pt x="17495" y="1003"/>
                    <a:pt x="21600" y="7712"/>
                    <a:pt x="20894" y="15085"/>
                  </a:cubicBezTo>
                  <a:cubicBezTo>
                    <a:pt x="20698" y="17124"/>
                    <a:pt x="20141" y="19078"/>
                    <a:pt x="19263" y="20798"/>
                  </a:cubicBezTo>
                  <a:lnTo>
                    <a:pt x="15873" y="17973"/>
                  </a:lnTo>
                  <a:lnTo>
                    <a:pt x="15873" y="17973"/>
                  </a:lnTo>
                  <a:cubicBezTo>
                    <a:pt x="17828" y="14143"/>
                    <a:pt x="16983" y="9014"/>
                    <a:pt x="13986" y="6516"/>
                  </a:cubicBezTo>
                  <a:cubicBezTo>
                    <a:pt x="10989" y="4019"/>
                    <a:pt x="6975" y="5099"/>
                    <a:pt x="5020" y="8929"/>
                  </a:cubicBezTo>
                  <a:cubicBezTo>
                    <a:pt x="4480" y="9987"/>
                    <a:pt x="4137" y="11190"/>
                    <a:pt x="4016" y="12445"/>
                  </a:cubicBezTo>
                  <a:close/>
                </a:path>
              </a:pathLst>
            </a:custGeom>
            <a:solidFill>
              <a:srgbClr val="3194C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0" name="Shape 3408"/>
            <p:cNvSpPr/>
            <p:nvPr/>
          </p:nvSpPr>
          <p:spPr>
            <a:xfrm>
              <a:off x="699827" y="57135"/>
              <a:ext cx="2741305" cy="25537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75" h="20095" extrusionOk="0">
                  <a:moveTo>
                    <a:pt x="0" y="3231"/>
                  </a:moveTo>
                  <a:lnTo>
                    <a:pt x="0" y="3231"/>
                  </a:lnTo>
                  <a:cubicBezTo>
                    <a:pt x="5144" y="-1505"/>
                    <a:pt x="12976" y="-972"/>
                    <a:pt x="17493" y="4421"/>
                  </a:cubicBezTo>
                  <a:cubicBezTo>
                    <a:pt x="21163" y="8803"/>
                    <a:pt x="21600" y="15211"/>
                    <a:pt x="18562" y="20095"/>
                  </a:cubicBezTo>
                  <a:lnTo>
                    <a:pt x="14570" y="17366"/>
                  </a:lnTo>
                  <a:lnTo>
                    <a:pt x="14570" y="17366"/>
                  </a:lnTo>
                  <a:cubicBezTo>
                    <a:pt x="16872" y="13665"/>
                    <a:pt x="15877" y="8709"/>
                    <a:pt x="12347" y="6296"/>
                  </a:cubicBezTo>
                  <a:cubicBezTo>
                    <a:pt x="9479" y="4335"/>
                    <a:pt x="5717" y="4617"/>
                    <a:pt x="3144" y="6985"/>
                  </a:cubicBezTo>
                  <a:close/>
                </a:path>
              </a:pathLst>
            </a:custGeom>
            <a:solidFill>
              <a:srgbClr val="A5C06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1" name="Shape 3409"/>
            <p:cNvSpPr/>
            <p:nvPr/>
          </p:nvSpPr>
          <p:spPr>
            <a:xfrm>
              <a:off x="1789566" y="57180"/>
              <a:ext cx="1660387" cy="25536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5" y="0"/>
                  </a:moveTo>
                  <a:cubicBezTo>
                    <a:pt x="11981" y="0"/>
                    <a:pt x="21600" y="6254"/>
                    <a:pt x="21600" y="13969"/>
                  </a:cubicBezTo>
                  <a:cubicBezTo>
                    <a:pt x="21600" y="16679"/>
                    <a:pt x="20388" y="19330"/>
                    <a:pt x="18111" y="21600"/>
                  </a:cubicBezTo>
                  <a:lnTo>
                    <a:pt x="11078" y="18666"/>
                  </a:lnTo>
                  <a:lnTo>
                    <a:pt x="11078" y="18666"/>
                  </a:lnTo>
                  <a:cubicBezTo>
                    <a:pt x="15067" y="14688"/>
                    <a:pt x="13342" y="9361"/>
                    <a:pt x="7224" y="6767"/>
                  </a:cubicBezTo>
                  <a:cubicBezTo>
                    <a:pt x="5075" y="5856"/>
                    <a:pt x="2565" y="5370"/>
                    <a:pt x="0" y="5370"/>
                  </a:cubicBezTo>
                  <a:close/>
                </a:path>
              </a:pathLst>
            </a:custGeom>
            <a:solidFill>
              <a:srgbClr val="F7AC1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2" name="Shape 3410"/>
            <p:cNvSpPr/>
            <p:nvPr/>
          </p:nvSpPr>
          <p:spPr>
            <a:xfrm>
              <a:off x="2475297" y="489463"/>
              <a:ext cx="965873" cy="21213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308" h="21600" extrusionOk="0">
                  <a:moveTo>
                    <a:pt x="8118" y="0"/>
                  </a:moveTo>
                  <a:lnTo>
                    <a:pt x="8118" y="0"/>
                  </a:lnTo>
                  <a:cubicBezTo>
                    <a:pt x="19439" y="5556"/>
                    <a:pt x="21600" y="14700"/>
                    <a:pt x="13224" y="21600"/>
                  </a:cubicBezTo>
                  <a:lnTo>
                    <a:pt x="3143" y="18068"/>
                  </a:lnTo>
                  <a:lnTo>
                    <a:pt x="3143" y="18068"/>
                  </a:lnTo>
                  <a:cubicBezTo>
                    <a:pt x="8299" y="13821"/>
                    <a:pt x="6968" y="8193"/>
                    <a:pt x="0" y="4773"/>
                  </a:cubicBezTo>
                  <a:close/>
                </a:path>
              </a:pathLst>
            </a:custGeom>
            <a:solidFill>
              <a:srgbClr val="3A506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3" name="Shape 3411"/>
            <p:cNvSpPr/>
            <p:nvPr/>
          </p:nvSpPr>
          <p:spPr>
            <a:xfrm>
              <a:off x="2641098" y="1493612"/>
              <a:ext cx="800027" cy="11172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39" h="21600" extrusionOk="0">
                  <a:moveTo>
                    <a:pt x="20276" y="0"/>
                  </a:moveTo>
                  <a:lnTo>
                    <a:pt x="20276" y="0"/>
                  </a:lnTo>
                  <a:cubicBezTo>
                    <a:pt x="21600" y="7556"/>
                    <a:pt x="19275" y="15217"/>
                    <a:pt x="13721" y="21600"/>
                  </a:cubicBezTo>
                  <a:lnTo>
                    <a:pt x="0" y="14894"/>
                  </a:lnTo>
                  <a:lnTo>
                    <a:pt x="0" y="14894"/>
                  </a:lnTo>
                  <a:cubicBezTo>
                    <a:pt x="3419" y="10965"/>
                    <a:pt x="4850" y="6250"/>
                    <a:pt x="4035" y="1599"/>
                  </a:cubicBezTo>
                  <a:close/>
                </a:path>
              </a:pathLst>
            </a:custGeom>
            <a:solidFill>
              <a:srgbClr val="CD4E3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4" name="Shape 3412"/>
            <p:cNvSpPr/>
            <p:nvPr/>
          </p:nvSpPr>
          <p:spPr>
            <a:xfrm rot="6387854">
              <a:off x="3427365" y="2064756"/>
              <a:ext cx="143733" cy="123907"/>
            </a:xfrm>
            <a:prstGeom prst="triangle">
              <a:avLst/>
            </a:prstGeom>
            <a:solidFill>
              <a:srgbClr val="CD4E3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5" name="Shape 3413"/>
            <p:cNvSpPr/>
            <p:nvPr/>
          </p:nvSpPr>
          <p:spPr>
            <a:xfrm rot="15212146" flipH="1">
              <a:off x="11065" y="2064757"/>
              <a:ext cx="143733" cy="123907"/>
            </a:xfrm>
            <a:prstGeom prst="triangle">
              <a:avLst/>
            </a:prstGeom>
            <a:solidFill>
              <a:srgbClr val="03AE9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6" name="Shape 3414"/>
            <p:cNvSpPr/>
            <p:nvPr/>
          </p:nvSpPr>
          <p:spPr>
            <a:xfrm rot="3806845">
              <a:off x="3283194" y="831125"/>
              <a:ext cx="143733" cy="123907"/>
            </a:xfrm>
            <a:prstGeom prst="triangle">
              <a:avLst/>
            </a:prstGeom>
            <a:solidFill>
              <a:srgbClr val="3A506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7" name="Shape 3415"/>
            <p:cNvSpPr/>
            <p:nvPr/>
          </p:nvSpPr>
          <p:spPr>
            <a:xfrm rot="17793155" flipH="1">
              <a:off x="175201" y="831125"/>
              <a:ext cx="143733" cy="123907"/>
            </a:xfrm>
            <a:prstGeom prst="triangle">
              <a:avLst/>
            </a:prstGeom>
            <a:solidFill>
              <a:srgbClr val="3194C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8" name="Shape 3416"/>
            <p:cNvSpPr/>
            <p:nvPr/>
          </p:nvSpPr>
          <p:spPr>
            <a:xfrm rot="1344357">
              <a:off x="2419595" y="26953"/>
              <a:ext cx="143733" cy="123907"/>
            </a:xfrm>
            <a:prstGeom prst="triangle">
              <a:avLst/>
            </a:prstGeom>
            <a:solidFill>
              <a:srgbClr val="F7AC1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9" name="Shape 3417"/>
            <p:cNvSpPr/>
            <p:nvPr/>
          </p:nvSpPr>
          <p:spPr>
            <a:xfrm rot="20255643" flipH="1">
              <a:off x="1054345" y="26954"/>
              <a:ext cx="143733" cy="123907"/>
            </a:xfrm>
            <a:prstGeom prst="triangle">
              <a:avLst/>
            </a:prstGeom>
            <a:solidFill>
              <a:srgbClr val="A5C06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90" name="Group 3421"/>
            <p:cNvGrpSpPr/>
            <p:nvPr/>
          </p:nvGrpSpPr>
          <p:grpSpPr>
            <a:xfrm>
              <a:off x="2970543" y="1882781"/>
              <a:ext cx="231776" cy="231776"/>
              <a:chOff x="0" y="0"/>
              <a:chExt cx="231774" cy="231774"/>
            </a:xfrm>
          </p:grpSpPr>
          <p:sp>
            <p:nvSpPr>
              <p:cNvPr id="101" name="Shape 3418"/>
              <p:cNvSpPr/>
              <p:nvPr/>
            </p:nvSpPr>
            <p:spPr>
              <a:xfrm>
                <a:off x="35720" y="148078"/>
                <a:ext cx="73876" cy="8369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4113" y="5025"/>
                    </a:lnTo>
                    <a:lnTo>
                      <a:pt x="4113" y="18406"/>
                    </a:lnTo>
                    <a:cubicBezTo>
                      <a:pt x="4113" y="20169"/>
                      <a:pt x="5748" y="21600"/>
                      <a:pt x="7763" y="21600"/>
                    </a:cubicBezTo>
                    <a:lnTo>
                      <a:pt x="17951" y="21600"/>
                    </a:lnTo>
                    <a:cubicBezTo>
                      <a:pt x="19966" y="21600"/>
                      <a:pt x="21600" y="20169"/>
                      <a:pt x="21600" y="18406"/>
                    </a:cubicBezTo>
                    <a:lnTo>
                      <a:pt x="17434" y="5025"/>
                    </a:lnTo>
                    <a:lnTo>
                      <a:pt x="19779" y="1821"/>
                    </a:lnTo>
                    <a:cubicBezTo>
                      <a:pt x="14571" y="906"/>
                      <a:pt x="9477" y="313"/>
                      <a:pt x="5095" y="313"/>
                    </a:cubicBezTo>
                    <a:cubicBezTo>
                      <a:pt x="3263" y="313"/>
                      <a:pt x="1571" y="201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sz="3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2" name="Shape 3419"/>
              <p:cNvSpPr/>
              <p:nvPr/>
            </p:nvSpPr>
            <p:spPr>
              <a:xfrm>
                <a:off x="71440" y="0"/>
                <a:ext cx="160335" cy="17584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5750"/>
                    </a:moveTo>
                    <a:cubicBezTo>
                      <a:pt x="8522" y="16492"/>
                      <a:pt x="20175" y="20356"/>
                      <a:pt x="21600" y="21600"/>
                    </a:cubicBezTo>
                    <a:lnTo>
                      <a:pt x="21600" y="0"/>
                    </a:lnTo>
                    <a:cubicBezTo>
                      <a:pt x="19877" y="1348"/>
                      <a:pt x="8354" y="5075"/>
                      <a:pt x="0" y="5783"/>
                    </a:cubicBezTo>
                    <a:lnTo>
                      <a:pt x="0" y="15750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sz="3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3" name="Shape 3420"/>
              <p:cNvSpPr/>
              <p:nvPr/>
            </p:nvSpPr>
            <p:spPr>
              <a:xfrm>
                <a:off x="0" y="48286"/>
                <a:ext cx="46274" cy="784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21600" y="0"/>
                    </a:lnTo>
                    <a:cubicBezTo>
                      <a:pt x="4123" y="761"/>
                      <a:pt x="0" y="7019"/>
                      <a:pt x="0" y="10870"/>
                    </a:cubicBezTo>
                    <a:cubicBezTo>
                      <a:pt x="0" y="15025"/>
                      <a:pt x="3935" y="20934"/>
                      <a:pt x="21600" y="2160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sz="3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91" name="Group 3424"/>
            <p:cNvGrpSpPr/>
            <p:nvPr/>
          </p:nvGrpSpPr>
          <p:grpSpPr>
            <a:xfrm>
              <a:off x="1223715" y="377354"/>
              <a:ext cx="1786561" cy="648126"/>
              <a:chOff x="-1626221" y="-545857"/>
              <a:chExt cx="1786545" cy="648123"/>
            </a:xfrm>
          </p:grpSpPr>
          <p:sp>
            <p:nvSpPr>
              <p:cNvPr id="99" name="Shape 3422"/>
              <p:cNvSpPr/>
              <p:nvPr/>
            </p:nvSpPr>
            <p:spPr>
              <a:xfrm>
                <a:off x="151843" y="99090"/>
                <a:ext cx="8481" cy="31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cubicBezTo>
                      <a:pt x="16007" y="16818"/>
                      <a:pt x="8457" y="9069"/>
                      <a:pt x="0" y="0"/>
                    </a:cubicBezTo>
                    <a:cubicBezTo>
                      <a:pt x="6420" y="10388"/>
                      <a:pt x="13700" y="17478"/>
                      <a:pt x="21600" y="2160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sz="3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0" name="Shape 3423"/>
              <p:cNvSpPr/>
              <p:nvPr/>
            </p:nvSpPr>
            <p:spPr>
              <a:xfrm>
                <a:off x="-1626221" y="-545857"/>
                <a:ext cx="230192" cy="23336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024" h="21059" extrusionOk="0">
                    <a:moveTo>
                      <a:pt x="14769" y="15886"/>
                    </a:moveTo>
                    <a:lnTo>
                      <a:pt x="14493" y="15660"/>
                    </a:lnTo>
                    <a:lnTo>
                      <a:pt x="14788" y="15467"/>
                    </a:lnTo>
                    <a:lnTo>
                      <a:pt x="14936" y="15456"/>
                    </a:lnTo>
                    <a:cubicBezTo>
                      <a:pt x="15071" y="15448"/>
                      <a:pt x="17233" y="15305"/>
                      <a:pt x="18271" y="15227"/>
                    </a:cubicBezTo>
                    <a:cubicBezTo>
                      <a:pt x="19519" y="14334"/>
                      <a:pt x="19268" y="13379"/>
                      <a:pt x="18975" y="12855"/>
                    </a:cubicBezTo>
                    <a:cubicBezTo>
                      <a:pt x="18898" y="12856"/>
                      <a:pt x="18811" y="12857"/>
                      <a:pt x="18699" y="12858"/>
                    </a:cubicBezTo>
                    <a:lnTo>
                      <a:pt x="18682" y="12858"/>
                    </a:lnTo>
                    <a:cubicBezTo>
                      <a:pt x="18319" y="12856"/>
                      <a:pt x="15012" y="12701"/>
                      <a:pt x="14844" y="12694"/>
                    </a:cubicBezTo>
                    <a:lnTo>
                      <a:pt x="14678" y="12685"/>
                    </a:lnTo>
                    <a:lnTo>
                      <a:pt x="14386" y="12463"/>
                    </a:lnTo>
                    <a:lnTo>
                      <a:pt x="14656" y="12254"/>
                    </a:lnTo>
                    <a:lnTo>
                      <a:pt x="14818" y="12242"/>
                    </a:lnTo>
                    <a:cubicBezTo>
                      <a:pt x="14990" y="12229"/>
                      <a:pt x="18422" y="11964"/>
                      <a:pt x="18704" y="11959"/>
                    </a:cubicBezTo>
                    <a:cubicBezTo>
                      <a:pt x="19123" y="11953"/>
                      <a:pt x="19273" y="11951"/>
                      <a:pt x="19311" y="11951"/>
                    </a:cubicBezTo>
                    <a:cubicBezTo>
                      <a:pt x="19311" y="11951"/>
                      <a:pt x="19312" y="11951"/>
                      <a:pt x="19312" y="11951"/>
                    </a:cubicBezTo>
                    <a:cubicBezTo>
                      <a:pt x="19991" y="11309"/>
                      <a:pt x="20387" y="10507"/>
                      <a:pt x="19554" y="9691"/>
                    </a:cubicBezTo>
                    <a:cubicBezTo>
                      <a:pt x="18782" y="8935"/>
                      <a:pt x="15840" y="9089"/>
                      <a:pt x="13784" y="9056"/>
                    </a:cubicBezTo>
                    <a:cubicBezTo>
                      <a:pt x="13757" y="9057"/>
                      <a:pt x="13732" y="9057"/>
                      <a:pt x="13702" y="9057"/>
                    </a:cubicBezTo>
                    <a:lnTo>
                      <a:pt x="13698" y="9059"/>
                    </a:lnTo>
                    <a:cubicBezTo>
                      <a:pt x="13649" y="9059"/>
                      <a:pt x="14137" y="9054"/>
                      <a:pt x="13988" y="9048"/>
                    </a:cubicBezTo>
                    <a:cubicBezTo>
                      <a:pt x="13710" y="9040"/>
                      <a:pt x="13453" y="9028"/>
                      <a:pt x="13226" y="9009"/>
                    </a:cubicBezTo>
                    <a:cubicBezTo>
                      <a:pt x="12251" y="8958"/>
                      <a:pt x="10497" y="8968"/>
                      <a:pt x="10398" y="8964"/>
                    </a:cubicBezTo>
                    <a:lnTo>
                      <a:pt x="10343" y="8961"/>
                    </a:lnTo>
                    <a:lnTo>
                      <a:pt x="10040" y="8818"/>
                    </a:lnTo>
                    <a:lnTo>
                      <a:pt x="10340" y="8761"/>
                    </a:lnTo>
                    <a:lnTo>
                      <a:pt x="10392" y="8756"/>
                    </a:lnTo>
                    <a:cubicBezTo>
                      <a:pt x="10458" y="8750"/>
                      <a:pt x="10646" y="8743"/>
                      <a:pt x="11319" y="8672"/>
                    </a:cubicBezTo>
                    <a:cubicBezTo>
                      <a:pt x="10380" y="6546"/>
                      <a:pt x="12015" y="5309"/>
                      <a:pt x="12293" y="4218"/>
                    </a:cubicBezTo>
                    <a:cubicBezTo>
                      <a:pt x="13281" y="346"/>
                      <a:pt x="11306" y="0"/>
                      <a:pt x="11306" y="0"/>
                    </a:cubicBezTo>
                    <a:cubicBezTo>
                      <a:pt x="11306" y="0"/>
                      <a:pt x="6375" y="6964"/>
                      <a:pt x="5882" y="9217"/>
                    </a:cubicBezTo>
                    <a:cubicBezTo>
                      <a:pt x="5540" y="10780"/>
                      <a:pt x="3524" y="10650"/>
                      <a:pt x="2827" y="10619"/>
                    </a:cubicBezTo>
                    <a:cubicBezTo>
                      <a:pt x="-538" y="10467"/>
                      <a:pt x="-1213" y="19295"/>
                      <a:pt x="2526" y="20068"/>
                    </a:cubicBezTo>
                    <a:cubicBezTo>
                      <a:pt x="3273" y="20222"/>
                      <a:pt x="4127" y="19355"/>
                      <a:pt x="5727" y="20057"/>
                    </a:cubicBezTo>
                    <a:cubicBezTo>
                      <a:pt x="9239" y="21600"/>
                      <a:pt x="12279" y="20917"/>
                      <a:pt x="15069" y="20857"/>
                    </a:cubicBezTo>
                    <a:cubicBezTo>
                      <a:pt x="16961" y="20816"/>
                      <a:pt x="16824" y="19393"/>
                      <a:pt x="16651" y="18696"/>
                    </a:cubicBezTo>
                    <a:cubicBezTo>
                      <a:pt x="15741" y="18643"/>
                      <a:pt x="14834" y="18622"/>
                      <a:pt x="14748" y="18618"/>
                    </a:cubicBezTo>
                    <a:lnTo>
                      <a:pt x="14581" y="18611"/>
                    </a:lnTo>
                    <a:lnTo>
                      <a:pt x="14288" y="18403"/>
                    </a:lnTo>
                    <a:lnTo>
                      <a:pt x="14572" y="18191"/>
                    </a:lnTo>
                    <a:lnTo>
                      <a:pt x="14734" y="18179"/>
                    </a:lnTo>
                    <a:cubicBezTo>
                      <a:pt x="14837" y="18172"/>
                      <a:pt x="16113" y="18101"/>
                      <a:pt x="17172" y="18012"/>
                    </a:cubicBezTo>
                    <a:cubicBezTo>
                      <a:pt x="18121" y="17273"/>
                      <a:pt x="17881" y="16561"/>
                      <a:pt x="17661" y="16030"/>
                    </a:cubicBezTo>
                    <a:cubicBezTo>
                      <a:pt x="16564" y="15964"/>
                      <a:pt x="15065" y="15902"/>
                      <a:pt x="14953" y="15897"/>
                    </a:cubicBezTo>
                    <a:lnTo>
                      <a:pt x="14769" y="15886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sz="3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92" name="Group 3428"/>
            <p:cNvGrpSpPr/>
            <p:nvPr/>
          </p:nvGrpSpPr>
          <p:grpSpPr>
            <a:xfrm>
              <a:off x="2238215" y="377356"/>
              <a:ext cx="150179" cy="254953"/>
              <a:chOff x="0" y="0"/>
              <a:chExt cx="150178" cy="254952"/>
            </a:xfrm>
          </p:grpSpPr>
          <p:sp>
            <p:nvSpPr>
              <p:cNvPr id="96" name="Shape 3425"/>
              <p:cNvSpPr/>
              <p:nvPr/>
            </p:nvSpPr>
            <p:spPr>
              <a:xfrm>
                <a:off x="-1" y="-1"/>
                <a:ext cx="150180" cy="2046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99" h="21600" extrusionOk="0">
                    <a:moveTo>
                      <a:pt x="10934" y="0"/>
                    </a:moveTo>
                    <a:cubicBezTo>
                      <a:pt x="10847" y="0"/>
                      <a:pt x="10801" y="2"/>
                      <a:pt x="10801" y="2"/>
                    </a:cubicBezTo>
                    <a:cubicBezTo>
                      <a:pt x="10801" y="2"/>
                      <a:pt x="10754" y="0"/>
                      <a:pt x="10668" y="0"/>
                    </a:cubicBezTo>
                    <a:cubicBezTo>
                      <a:pt x="9432" y="0"/>
                      <a:pt x="0" y="285"/>
                      <a:pt x="0" y="8964"/>
                    </a:cubicBezTo>
                    <a:cubicBezTo>
                      <a:pt x="0" y="12780"/>
                      <a:pt x="6319" y="19737"/>
                      <a:pt x="6319" y="21600"/>
                    </a:cubicBezTo>
                    <a:lnTo>
                      <a:pt x="15323" y="21600"/>
                    </a:lnTo>
                    <a:cubicBezTo>
                      <a:pt x="15323" y="19737"/>
                      <a:pt x="21599" y="12780"/>
                      <a:pt x="21599" y="8964"/>
                    </a:cubicBezTo>
                    <a:cubicBezTo>
                      <a:pt x="21600" y="284"/>
                      <a:pt x="12168" y="0"/>
                      <a:pt x="10934" y="0"/>
                    </a:cubicBezTo>
                    <a:close/>
                    <a:moveTo>
                      <a:pt x="13355" y="19728"/>
                    </a:moveTo>
                    <a:lnTo>
                      <a:pt x="12362" y="19728"/>
                    </a:lnTo>
                    <a:lnTo>
                      <a:pt x="12362" y="14897"/>
                    </a:lnTo>
                    <a:lnTo>
                      <a:pt x="9324" y="14897"/>
                    </a:lnTo>
                    <a:lnTo>
                      <a:pt x="9324" y="19728"/>
                    </a:lnTo>
                    <a:lnTo>
                      <a:pt x="8285" y="19728"/>
                    </a:lnTo>
                    <a:cubicBezTo>
                      <a:pt x="7853" y="18884"/>
                      <a:pt x="7181" y="17845"/>
                      <a:pt x="6279" y="16473"/>
                    </a:cubicBezTo>
                    <a:cubicBezTo>
                      <a:pt x="4701" y="14071"/>
                      <a:pt x="2542" y="10782"/>
                      <a:pt x="2542" y="8964"/>
                    </a:cubicBezTo>
                    <a:cubicBezTo>
                      <a:pt x="2542" y="6006"/>
                      <a:pt x="3778" y="3937"/>
                      <a:pt x="6217" y="2815"/>
                    </a:cubicBezTo>
                    <a:cubicBezTo>
                      <a:pt x="8209" y="1899"/>
                      <a:pt x="10422" y="1872"/>
                      <a:pt x="10668" y="1872"/>
                    </a:cubicBezTo>
                    <a:lnTo>
                      <a:pt x="10696" y="1872"/>
                    </a:lnTo>
                    <a:lnTo>
                      <a:pt x="10783" y="1875"/>
                    </a:lnTo>
                    <a:lnTo>
                      <a:pt x="10888" y="1872"/>
                    </a:lnTo>
                    <a:lnTo>
                      <a:pt x="10934" y="1872"/>
                    </a:lnTo>
                    <a:cubicBezTo>
                      <a:pt x="11179" y="1872"/>
                      <a:pt x="13392" y="1898"/>
                      <a:pt x="15384" y="2815"/>
                    </a:cubicBezTo>
                    <a:cubicBezTo>
                      <a:pt x="17823" y="3937"/>
                      <a:pt x="19059" y="6006"/>
                      <a:pt x="19059" y="8964"/>
                    </a:cubicBezTo>
                    <a:cubicBezTo>
                      <a:pt x="19059" y="10784"/>
                      <a:pt x="16913" y="14074"/>
                      <a:pt x="15345" y="16478"/>
                    </a:cubicBezTo>
                    <a:cubicBezTo>
                      <a:pt x="14451" y="17847"/>
                      <a:pt x="13784" y="18886"/>
                      <a:pt x="13355" y="1972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sz="3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7" name="Shape 3426"/>
              <p:cNvSpPr/>
              <p:nvPr/>
            </p:nvSpPr>
            <p:spPr>
              <a:xfrm>
                <a:off x="42085" y="213573"/>
                <a:ext cx="62907" cy="1646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sz="3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8" name="Shape 3427"/>
              <p:cNvSpPr/>
              <p:nvPr/>
            </p:nvSpPr>
            <p:spPr>
              <a:xfrm>
                <a:off x="60248" y="238490"/>
                <a:ext cx="31011" cy="1646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sz="3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93" name="Shape 3429"/>
            <p:cNvSpPr/>
            <p:nvPr/>
          </p:nvSpPr>
          <p:spPr>
            <a:xfrm>
              <a:off x="2877791" y="1007454"/>
              <a:ext cx="231776" cy="2032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224" y="0"/>
                  </a:moveTo>
                  <a:cubicBezTo>
                    <a:pt x="13474" y="0"/>
                    <a:pt x="10800" y="3771"/>
                    <a:pt x="10800" y="3771"/>
                  </a:cubicBezTo>
                  <a:cubicBezTo>
                    <a:pt x="10800" y="3771"/>
                    <a:pt x="8125" y="0"/>
                    <a:pt x="5375" y="0"/>
                  </a:cubicBezTo>
                  <a:cubicBezTo>
                    <a:pt x="2625" y="0"/>
                    <a:pt x="0" y="1572"/>
                    <a:pt x="0" y="6200"/>
                  </a:cubicBezTo>
                  <a:cubicBezTo>
                    <a:pt x="0" y="9486"/>
                    <a:pt x="2700" y="12372"/>
                    <a:pt x="2700" y="12372"/>
                  </a:cubicBezTo>
                  <a:lnTo>
                    <a:pt x="10800" y="21600"/>
                  </a:lnTo>
                  <a:lnTo>
                    <a:pt x="18900" y="12372"/>
                  </a:lnTo>
                  <a:cubicBezTo>
                    <a:pt x="18900" y="12372"/>
                    <a:pt x="21600" y="9485"/>
                    <a:pt x="21600" y="6200"/>
                  </a:cubicBezTo>
                  <a:cubicBezTo>
                    <a:pt x="21600" y="1572"/>
                    <a:pt x="18975" y="0"/>
                    <a:pt x="16224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4" name="Shape 3430"/>
            <p:cNvSpPr/>
            <p:nvPr/>
          </p:nvSpPr>
          <p:spPr>
            <a:xfrm>
              <a:off x="492464" y="942264"/>
              <a:ext cx="233356" cy="2333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0" h="21594" extrusionOk="0">
                  <a:moveTo>
                    <a:pt x="21366" y="8174"/>
                  </a:moveTo>
                  <a:cubicBezTo>
                    <a:pt x="21158" y="7927"/>
                    <a:pt x="20936" y="7845"/>
                    <a:pt x="20757" y="7792"/>
                  </a:cubicBezTo>
                  <a:cubicBezTo>
                    <a:pt x="20573" y="7743"/>
                    <a:pt x="20406" y="7730"/>
                    <a:pt x="20230" y="7729"/>
                  </a:cubicBezTo>
                  <a:lnTo>
                    <a:pt x="14163" y="7726"/>
                  </a:lnTo>
                  <a:cubicBezTo>
                    <a:pt x="14106" y="7729"/>
                    <a:pt x="13976" y="7691"/>
                    <a:pt x="13868" y="7607"/>
                  </a:cubicBezTo>
                  <a:cubicBezTo>
                    <a:pt x="13758" y="7525"/>
                    <a:pt x="13687" y="7411"/>
                    <a:pt x="13675" y="7356"/>
                  </a:cubicBezTo>
                  <a:lnTo>
                    <a:pt x="11917" y="1053"/>
                  </a:lnTo>
                  <a:cubicBezTo>
                    <a:pt x="11860" y="855"/>
                    <a:pt x="11796" y="675"/>
                    <a:pt x="11663" y="480"/>
                  </a:cubicBezTo>
                  <a:cubicBezTo>
                    <a:pt x="11543" y="304"/>
                    <a:pt x="11277" y="12"/>
                    <a:pt x="10795" y="0"/>
                  </a:cubicBezTo>
                  <a:cubicBezTo>
                    <a:pt x="10315" y="10"/>
                    <a:pt x="10047" y="303"/>
                    <a:pt x="9927" y="481"/>
                  </a:cubicBezTo>
                  <a:cubicBezTo>
                    <a:pt x="9795" y="677"/>
                    <a:pt x="9730" y="858"/>
                    <a:pt x="9674" y="1056"/>
                  </a:cubicBezTo>
                  <a:lnTo>
                    <a:pt x="7916" y="7355"/>
                  </a:lnTo>
                  <a:cubicBezTo>
                    <a:pt x="7904" y="7411"/>
                    <a:pt x="7833" y="7525"/>
                    <a:pt x="7722" y="7607"/>
                  </a:cubicBezTo>
                  <a:cubicBezTo>
                    <a:pt x="7615" y="7691"/>
                    <a:pt x="7485" y="7729"/>
                    <a:pt x="7429" y="7726"/>
                  </a:cubicBezTo>
                  <a:lnTo>
                    <a:pt x="1361" y="7729"/>
                  </a:lnTo>
                  <a:cubicBezTo>
                    <a:pt x="1126" y="7732"/>
                    <a:pt x="908" y="7748"/>
                    <a:pt x="644" y="7859"/>
                  </a:cubicBezTo>
                  <a:cubicBezTo>
                    <a:pt x="513" y="7917"/>
                    <a:pt x="362" y="8007"/>
                    <a:pt x="226" y="8173"/>
                  </a:cubicBezTo>
                  <a:cubicBezTo>
                    <a:pt x="88" y="8334"/>
                    <a:pt x="-5" y="8584"/>
                    <a:pt x="0" y="8808"/>
                  </a:cubicBezTo>
                  <a:cubicBezTo>
                    <a:pt x="7" y="9167"/>
                    <a:pt x="159" y="9386"/>
                    <a:pt x="283" y="9537"/>
                  </a:cubicBezTo>
                  <a:cubicBezTo>
                    <a:pt x="414" y="9691"/>
                    <a:pt x="553" y="9799"/>
                    <a:pt x="707" y="9902"/>
                  </a:cubicBezTo>
                  <a:lnTo>
                    <a:pt x="5597" y="13118"/>
                  </a:lnTo>
                  <a:cubicBezTo>
                    <a:pt x="5684" y="13155"/>
                    <a:pt x="5838" y="13426"/>
                    <a:pt x="5824" y="13606"/>
                  </a:cubicBezTo>
                  <a:cubicBezTo>
                    <a:pt x="5824" y="13651"/>
                    <a:pt x="5818" y="13688"/>
                    <a:pt x="5810" y="13715"/>
                  </a:cubicBezTo>
                  <a:lnTo>
                    <a:pt x="3909" y="19931"/>
                  </a:lnTo>
                  <a:cubicBezTo>
                    <a:pt x="3856" y="20111"/>
                    <a:pt x="3816" y="20284"/>
                    <a:pt x="3814" y="20496"/>
                  </a:cubicBezTo>
                  <a:cubicBezTo>
                    <a:pt x="3817" y="20674"/>
                    <a:pt x="3838" y="20905"/>
                    <a:pt x="4018" y="21165"/>
                  </a:cubicBezTo>
                  <a:cubicBezTo>
                    <a:pt x="4192" y="21433"/>
                    <a:pt x="4579" y="21600"/>
                    <a:pt x="4842" y="21584"/>
                  </a:cubicBezTo>
                  <a:cubicBezTo>
                    <a:pt x="5342" y="21556"/>
                    <a:pt x="5550" y="21359"/>
                    <a:pt x="5798" y="21172"/>
                  </a:cubicBezTo>
                  <a:lnTo>
                    <a:pt x="10579" y="17109"/>
                  </a:lnTo>
                  <a:cubicBezTo>
                    <a:pt x="10618" y="17073"/>
                    <a:pt x="10718" y="17031"/>
                    <a:pt x="10830" y="17031"/>
                  </a:cubicBezTo>
                  <a:cubicBezTo>
                    <a:pt x="10939" y="17031"/>
                    <a:pt x="11033" y="17069"/>
                    <a:pt x="11072" y="17103"/>
                  </a:cubicBezTo>
                  <a:lnTo>
                    <a:pt x="16111" y="21199"/>
                  </a:lnTo>
                  <a:cubicBezTo>
                    <a:pt x="16360" y="21380"/>
                    <a:pt x="16566" y="21567"/>
                    <a:pt x="17055" y="21593"/>
                  </a:cubicBezTo>
                  <a:cubicBezTo>
                    <a:pt x="17066" y="21594"/>
                    <a:pt x="17078" y="21594"/>
                    <a:pt x="17090" y="21594"/>
                  </a:cubicBezTo>
                  <a:cubicBezTo>
                    <a:pt x="17341" y="21594"/>
                    <a:pt x="17694" y="21442"/>
                    <a:pt x="17866" y="21188"/>
                  </a:cubicBezTo>
                  <a:cubicBezTo>
                    <a:pt x="18050" y="20931"/>
                    <a:pt x="18073" y="20695"/>
                    <a:pt x="18075" y="20521"/>
                  </a:cubicBezTo>
                  <a:cubicBezTo>
                    <a:pt x="18073" y="20293"/>
                    <a:pt x="18027" y="20110"/>
                    <a:pt x="17964" y="19917"/>
                  </a:cubicBezTo>
                  <a:lnTo>
                    <a:pt x="15827" y="13661"/>
                  </a:lnTo>
                  <a:cubicBezTo>
                    <a:pt x="15818" y="13635"/>
                    <a:pt x="15811" y="13597"/>
                    <a:pt x="15811" y="13550"/>
                  </a:cubicBezTo>
                  <a:cubicBezTo>
                    <a:pt x="15799" y="13381"/>
                    <a:pt x="15937" y="13140"/>
                    <a:pt x="16017" y="13106"/>
                  </a:cubicBezTo>
                  <a:lnTo>
                    <a:pt x="20883" y="9902"/>
                  </a:lnTo>
                  <a:cubicBezTo>
                    <a:pt x="21038" y="9799"/>
                    <a:pt x="21176" y="9690"/>
                    <a:pt x="21308" y="9537"/>
                  </a:cubicBezTo>
                  <a:cubicBezTo>
                    <a:pt x="21431" y="9384"/>
                    <a:pt x="21583" y="9166"/>
                    <a:pt x="21590" y="8807"/>
                  </a:cubicBezTo>
                  <a:cubicBezTo>
                    <a:pt x="21595" y="8585"/>
                    <a:pt x="21502" y="8335"/>
                    <a:pt x="21366" y="8174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5" name="Shape 3431"/>
            <p:cNvSpPr/>
            <p:nvPr/>
          </p:nvSpPr>
          <p:spPr>
            <a:xfrm>
              <a:off x="398428" y="1847312"/>
              <a:ext cx="188056" cy="2852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3141" y="11408"/>
                  </a:lnTo>
                  <a:lnTo>
                    <a:pt x="9464" y="11403"/>
                  </a:lnTo>
                  <a:lnTo>
                    <a:pt x="0" y="21600"/>
                  </a:lnTo>
                  <a:lnTo>
                    <a:pt x="20230" y="9012"/>
                  </a:lnTo>
                  <a:lnTo>
                    <a:pt x="13945" y="9016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04" name="Shape 3433"/>
          <p:cNvSpPr/>
          <p:nvPr/>
        </p:nvSpPr>
        <p:spPr>
          <a:xfrm flipH="1">
            <a:off x="4653941" y="3440006"/>
            <a:ext cx="2404857" cy="27385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2" h="20637" extrusionOk="0">
                <a:moveTo>
                  <a:pt x="19276" y="16090"/>
                </a:moveTo>
                <a:cubicBezTo>
                  <a:pt x="19687" y="15419"/>
                  <a:pt x="19310" y="14865"/>
                  <a:pt x="18591" y="14516"/>
                </a:cubicBezTo>
                <a:cubicBezTo>
                  <a:pt x="17633" y="14049"/>
                  <a:pt x="18283" y="13204"/>
                  <a:pt x="19344" y="12737"/>
                </a:cubicBezTo>
                <a:cubicBezTo>
                  <a:pt x="20371" y="12271"/>
                  <a:pt x="20713" y="11455"/>
                  <a:pt x="19378" y="10901"/>
                </a:cubicBezTo>
                <a:cubicBezTo>
                  <a:pt x="18078" y="10318"/>
                  <a:pt x="18146" y="10143"/>
                  <a:pt x="19378" y="9094"/>
                </a:cubicBezTo>
                <a:cubicBezTo>
                  <a:pt x="20611" y="8015"/>
                  <a:pt x="19995" y="5508"/>
                  <a:pt x="18249" y="5100"/>
                </a:cubicBezTo>
                <a:cubicBezTo>
                  <a:pt x="16503" y="4692"/>
                  <a:pt x="16948" y="3876"/>
                  <a:pt x="16229" y="2156"/>
                </a:cubicBezTo>
                <a:cubicBezTo>
                  <a:pt x="15545" y="524"/>
                  <a:pt x="10855" y="-963"/>
                  <a:pt x="9177" y="786"/>
                </a:cubicBezTo>
                <a:cubicBezTo>
                  <a:pt x="8014" y="-293"/>
                  <a:pt x="5446" y="1165"/>
                  <a:pt x="4933" y="2768"/>
                </a:cubicBezTo>
                <a:cubicBezTo>
                  <a:pt x="4419" y="4401"/>
                  <a:pt x="4796" y="4838"/>
                  <a:pt x="3427" y="5071"/>
                </a:cubicBezTo>
                <a:cubicBezTo>
                  <a:pt x="2057" y="5304"/>
                  <a:pt x="1202" y="6995"/>
                  <a:pt x="2092" y="8073"/>
                </a:cubicBezTo>
                <a:cubicBezTo>
                  <a:pt x="2982" y="9123"/>
                  <a:pt x="3392" y="9618"/>
                  <a:pt x="2126" y="10405"/>
                </a:cubicBezTo>
                <a:cubicBezTo>
                  <a:pt x="859" y="11192"/>
                  <a:pt x="1099" y="12592"/>
                  <a:pt x="2297" y="13087"/>
                </a:cubicBezTo>
                <a:cubicBezTo>
                  <a:pt x="3495" y="13554"/>
                  <a:pt x="3735" y="14282"/>
                  <a:pt x="2776" y="14749"/>
                </a:cubicBezTo>
                <a:cubicBezTo>
                  <a:pt x="2092" y="15099"/>
                  <a:pt x="1749" y="15594"/>
                  <a:pt x="2229" y="16090"/>
                </a:cubicBezTo>
                <a:cubicBezTo>
                  <a:pt x="928" y="16614"/>
                  <a:pt x="-65" y="17372"/>
                  <a:pt x="3" y="18801"/>
                </a:cubicBezTo>
                <a:cubicBezTo>
                  <a:pt x="3" y="19413"/>
                  <a:pt x="277" y="20025"/>
                  <a:pt x="722" y="20637"/>
                </a:cubicBezTo>
                <a:cubicBezTo>
                  <a:pt x="20782" y="20637"/>
                  <a:pt x="20782" y="20637"/>
                  <a:pt x="20782" y="20637"/>
                </a:cubicBezTo>
                <a:cubicBezTo>
                  <a:pt x="21193" y="20025"/>
                  <a:pt x="21467" y="19413"/>
                  <a:pt x="21501" y="18801"/>
                </a:cubicBezTo>
                <a:cubicBezTo>
                  <a:pt x="21535" y="17372"/>
                  <a:pt x="20577" y="16614"/>
                  <a:pt x="19276" y="16090"/>
                </a:cubicBezTo>
                <a:close/>
                <a:moveTo>
                  <a:pt x="15476" y="7257"/>
                </a:moveTo>
                <a:cubicBezTo>
                  <a:pt x="15442" y="7228"/>
                  <a:pt x="15408" y="7228"/>
                  <a:pt x="15408" y="7228"/>
                </a:cubicBezTo>
                <a:cubicBezTo>
                  <a:pt x="15921" y="6383"/>
                  <a:pt x="16332" y="7461"/>
                  <a:pt x="16435" y="7928"/>
                </a:cubicBezTo>
                <a:cubicBezTo>
                  <a:pt x="16571" y="8598"/>
                  <a:pt x="16400" y="9385"/>
                  <a:pt x="16024" y="9939"/>
                </a:cubicBezTo>
                <a:cubicBezTo>
                  <a:pt x="15921" y="9910"/>
                  <a:pt x="15818" y="9910"/>
                  <a:pt x="15681" y="9910"/>
                </a:cubicBezTo>
                <a:cubicBezTo>
                  <a:pt x="14004" y="10056"/>
                  <a:pt x="17975" y="8132"/>
                  <a:pt x="15476" y="7257"/>
                </a:cubicBezTo>
                <a:close/>
                <a:moveTo>
                  <a:pt x="5070" y="7840"/>
                </a:moveTo>
                <a:cubicBezTo>
                  <a:pt x="5275" y="6995"/>
                  <a:pt x="5823" y="6762"/>
                  <a:pt x="6234" y="7549"/>
                </a:cubicBezTo>
                <a:cubicBezTo>
                  <a:pt x="6576" y="8190"/>
                  <a:pt x="6644" y="8511"/>
                  <a:pt x="6576" y="7316"/>
                </a:cubicBezTo>
                <a:cubicBezTo>
                  <a:pt x="6542" y="6499"/>
                  <a:pt x="6747" y="5625"/>
                  <a:pt x="7158" y="4809"/>
                </a:cubicBezTo>
                <a:cubicBezTo>
                  <a:pt x="7192" y="4780"/>
                  <a:pt x="7192" y="4750"/>
                  <a:pt x="7226" y="4721"/>
                </a:cubicBezTo>
                <a:cubicBezTo>
                  <a:pt x="7877" y="5537"/>
                  <a:pt x="9177" y="6295"/>
                  <a:pt x="10752" y="6383"/>
                </a:cubicBezTo>
                <a:cubicBezTo>
                  <a:pt x="10923" y="6383"/>
                  <a:pt x="11060" y="6412"/>
                  <a:pt x="11197" y="6412"/>
                </a:cubicBezTo>
                <a:cubicBezTo>
                  <a:pt x="14209" y="6354"/>
                  <a:pt x="10958" y="7957"/>
                  <a:pt x="13422" y="8219"/>
                </a:cubicBezTo>
                <a:cubicBezTo>
                  <a:pt x="15202" y="8423"/>
                  <a:pt x="14860" y="8686"/>
                  <a:pt x="13970" y="9531"/>
                </a:cubicBezTo>
                <a:cubicBezTo>
                  <a:pt x="13354" y="10114"/>
                  <a:pt x="13525" y="10872"/>
                  <a:pt x="14826" y="11047"/>
                </a:cubicBezTo>
                <a:cubicBezTo>
                  <a:pt x="13970" y="12417"/>
                  <a:pt x="12601" y="13408"/>
                  <a:pt x="10752" y="13408"/>
                </a:cubicBezTo>
                <a:cubicBezTo>
                  <a:pt x="10752" y="13408"/>
                  <a:pt x="10752" y="13408"/>
                  <a:pt x="10752" y="13408"/>
                </a:cubicBezTo>
                <a:cubicBezTo>
                  <a:pt x="8698" y="13408"/>
                  <a:pt x="7192" y="12184"/>
                  <a:pt x="6370" y="10522"/>
                </a:cubicBezTo>
                <a:cubicBezTo>
                  <a:pt x="5309" y="10376"/>
                  <a:pt x="4830" y="8919"/>
                  <a:pt x="5070" y="7840"/>
                </a:cubicBezTo>
                <a:close/>
                <a:moveTo>
                  <a:pt x="3837" y="16206"/>
                </a:moveTo>
                <a:cubicBezTo>
                  <a:pt x="4762" y="15944"/>
                  <a:pt x="5789" y="15740"/>
                  <a:pt x="6781" y="15448"/>
                </a:cubicBezTo>
                <a:cubicBezTo>
                  <a:pt x="7945" y="15069"/>
                  <a:pt x="8185" y="14311"/>
                  <a:pt x="8151" y="13408"/>
                </a:cubicBezTo>
                <a:cubicBezTo>
                  <a:pt x="8904" y="13816"/>
                  <a:pt x="9759" y="14049"/>
                  <a:pt x="10752" y="14049"/>
                </a:cubicBezTo>
                <a:cubicBezTo>
                  <a:pt x="10752" y="14049"/>
                  <a:pt x="10752" y="14049"/>
                  <a:pt x="10752" y="14049"/>
                </a:cubicBezTo>
                <a:cubicBezTo>
                  <a:pt x="11711" y="14049"/>
                  <a:pt x="12566" y="13816"/>
                  <a:pt x="13319" y="13408"/>
                </a:cubicBezTo>
                <a:cubicBezTo>
                  <a:pt x="13285" y="14311"/>
                  <a:pt x="13525" y="15069"/>
                  <a:pt x="14689" y="15448"/>
                </a:cubicBezTo>
                <a:cubicBezTo>
                  <a:pt x="15716" y="15769"/>
                  <a:pt x="16777" y="15973"/>
                  <a:pt x="17701" y="16235"/>
                </a:cubicBezTo>
                <a:cubicBezTo>
                  <a:pt x="17085" y="17751"/>
                  <a:pt x="13901" y="18334"/>
                  <a:pt x="10752" y="18305"/>
                </a:cubicBezTo>
                <a:cubicBezTo>
                  <a:pt x="7124" y="18276"/>
                  <a:pt x="3529" y="17401"/>
                  <a:pt x="3837" y="16206"/>
                </a:cubicBezTo>
                <a:close/>
                <a:moveTo>
                  <a:pt x="10821" y="20083"/>
                </a:moveTo>
                <a:cubicBezTo>
                  <a:pt x="10752" y="20083"/>
                  <a:pt x="10752" y="20083"/>
                  <a:pt x="10752" y="20083"/>
                </a:cubicBezTo>
                <a:cubicBezTo>
                  <a:pt x="6234" y="20083"/>
                  <a:pt x="2331" y="19005"/>
                  <a:pt x="1510" y="17139"/>
                </a:cubicBezTo>
                <a:cubicBezTo>
                  <a:pt x="1715" y="16993"/>
                  <a:pt x="1955" y="16848"/>
                  <a:pt x="2229" y="16702"/>
                </a:cubicBezTo>
                <a:cubicBezTo>
                  <a:pt x="2605" y="18392"/>
                  <a:pt x="6336" y="19354"/>
                  <a:pt x="10752" y="19354"/>
                </a:cubicBezTo>
                <a:cubicBezTo>
                  <a:pt x="10821" y="19354"/>
                  <a:pt x="10821" y="19354"/>
                  <a:pt x="10821" y="19354"/>
                </a:cubicBezTo>
                <a:cubicBezTo>
                  <a:pt x="15271" y="19354"/>
                  <a:pt x="18796" y="18422"/>
                  <a:pt x="19241" y="16760"/>
                </a:cubicBezTo>
                <a:cubicBezTo>
                  <a:pt x="19515" y="16906"/>
                  <a:pt x="19721" y="17052"/>
                  <a:pt x="19960" y="17226"/>
                </a:cubicBezTo>
                <a:cubicBezTo>
                  <a:pt x="19070" y="19063"/>
                  <a:pt x="15373" y="20083"/>
                  <a:pt x="10821" y="20083"/>
                </a:cubicBezTo>
                <a:close/>
              </a:path>
            </a:pathLst>
          </a:custGeom>
          <a:solidFill>
            <a:srgbClr val="3194C6"/>
          </a:solidFill>
          <a:ln w="12700">
            <a:miter lim="400000"/>
          </a:ln>
        </p:spPr>
        <p:txBody>
          <a:bodyPr lIns="0" tIns="0" rIns="0" bIns="0"/>
          <a:lstStyle/>
          <a:p>
            <a:pPr lvl="0">
              <a:defRPr sz="2400"/>
            </a:pPr>
            <a:endParaRPr sz="4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5" name="Shape 3403"/>
          <p:cNvSpPr/>
          <p:nvPr/>
        </p:nvSpPr>
        <p:spPr>
          <a:xfrm>
            <a:off x="404987" y="3204620"/>
            <a:ext cx="3527416" cy="57246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 algn="r">
              <a:lnSpc>
                <a:spcPct val="130000"/>
              </a:lnSpc>
              <a:defRPr sz="7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uFill>
                  <a:solidFill>
                    <a:srgbClr val="808080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小作业：知识专题独立小作业，现学现用学以致用大作业：商城实战，知识串联、架构落地</a:t>
            </a:r>
            <a:endParaRPr sz="1200" dirty="0">
              <a:solidFill>
                <a:srgbClr val="7030A0"/>
              </a:solidFill>
              <a:uFill>
                <a:solidFill>
                  <a:srgbClr val="808080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</p:txBody>
      </p:sp>
      <p:grpSp>
        <p:nvGrpSpPr>
          <p:cNvPr id="67" name="组合 66"/>
          <p:cNvGrpSpPr/>
          <p:nvPr/>
        </p:nvGrpSpPr>
        <p:grpSpPr>
          <a:xfrm>
            <a:off x="6766730" y="94851"/>
            <a:ext cx="4152900" cy="837873"/>
            <a:chOff x="7324725" y="1141845"/>
            <a:chExt cx="4152900" cy="837873"/>
          </a:xfrm>
        </p:grpSpPr>
        <p:grpSp>
          <p:nvGrpSpPr>
            <p:cNvPr id="68" name="Group 16"/>
            <p:cNvGrpSpPr/>
            <p:nvPr/>
          </p:nvGrpSpPr>
          <p:grpSpPr bwMode="auto">
            <a:xfrm>
              <a:off x="7549280" y="1434639"/>
              <a:ext cx="129000" cy="207346"/>
              <a:chOff x="4441" y="3144"/>
              <a:chExt cx="215" cy="345"/>
            </a:xfrm>
          </p:grpSpPr>
          <p:sp>
            <p:nvSpPr>
              <p:cNvPr id="70" name="Freeform 17"/>
              <p:cNvSpPr>
                <a:spLocks noEditPoints="1"/>
              </p:cNvSpPr>
              <p:nvPr/>
            </p:nvSpPr>
            <p:spPr bwMode="auto">
              <a:xfrm>
                <a:off x="4474" y="3144"/>
                <a:ext cx="149" cy="253"/>
              </a:xfrm>
              <a:custGeom>
                <a:avLst/>
                <a:gdLst>
                  <a:gd name="T0" fmla="*/ 31 w 63"/>
                  <a:gd name="T1" fmla="*/ 107 h 107"/>
                  <a:gd name="T2" fmla="*/ 63 w 63"/>
                  <a:gd name="T3" fmla="*/ 78 h 107"/>
                  <a:gd name="T4" fmla="*/ 63 w 63"/>
                  <a:gd name="T5" fmla="*/ 29 h 107"/>
                  <a:gd name="T6" fmla="*/ 31 w 63"/>
                  <a:gd name="T7" fmla="*/ 0 h 107"/>
                  <a:gd name="T8" fmla="*/ 0 w 63"/>
                  <a:gd name="T9" fmla="*/ 29 h 107"/>
                  <a:gd name="T10" fmla="*/ 0 w 63"/>
                  <a:gd name="T11" fmla="*/ 78 h 107"/>
                  <a:gd name="T12" fmla="*/ 31 w 63"/>
                  <a:gd name="T13" fmla="*/ 107 h 107"/>
                  <a:gd name="T14" fmla="*/ 10 w 63"/>
                  <a:gd name="T15" fmla="*/ 29 h 107"/>
                  <a:gd name="T16" fmla="*/ 31 w 63"/>
                  <a:gd name="T17" fmla="*/ 10 h 107"/>
                  <a:gd name="T18" fmla="*/ 53 w 63"/>
                  <a:gd name="T19" fmla="*/ 29 h 107"/>
                  <a:gd name="T20" fmla="*/ 53 w 63"/>
                  <a:gd name="T21" fmla="*/ 78 h 107"/>
                  <a:gd name="T22" fmla="*/ 31 w 63"/>
                  <a:gd name="T23" fmla="*/ 97 h 107"/>
                  <a:gd name="T24" fmla="*/ 10 w 63"/>
                  <a:gd name="T25" fmla="*/ 78 h 107"/>
                  <a:gd name="T26" fmla="*/ 10 w 63"/>
                  <a:gd name="T27" fmla="*/ 29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3" h="107">
                    <a:moveTo>
                      <a:pt x="31" y="107"/>
                    </a:moveTo>
                    <a:cubicBezTo>
                      <a:pt x="49" y="107"/>
                      <a:pt x="63" y="94"/>
                      <a:pt x="63" y="78"/>
                    </a:cubicBezTo>
                    <a:cubicBezTo>
                      <a:pt x="63" y="29"/>
                      <a:pt x="63" y="29"/>
                      <a:pt x="63" y="29"/>
                    </a:cubicBezTo>
                    <a:cubicBezTo>
                      <a:pt x="63" y="13"/>
                      <a:pt x="49" y="0"/>
                      <a:pt x="31" y="0"/>
                    </a:cubicBezTo>
                    <a:cubicBezTo>
                      <a:pt x="14" y="0"/>
                      <a:pt x="0" y="13"/>
                      <a:pt x="0" y="29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94"/>
                      <a:pt x="14" y="107"/>
                      <a:pt x="31" y="107"/>
                    </a:cubicBezTo>
                    <a:close/>
                    <a:moveTo>
                      <a:pt x="10" y="29"/>
                    </a:moveTo>
                    <a:cubicBezTo>
                      <a:pt x="10" y="18"/>
                      <a:pt x="19" y="10"/>
                      <a:pt x="31" y="10"/>
                    </a:cubicBezTo>
                    <a:cubicBezTo>
                      <a:pt x="43" y="10"/>
                      <a:pt x="53" y="18"/>
                      <a:pt x="53" y="29"/>
                    </a:cubicBezTo>
                    <a:cubicBezTo>
                      <a:pt x="53" y="78"/>
                      <a:pt x="53" y="78"/>
                      <a:pt x="53" y="78"/>
                    </a:cubicBezTo>
                    <a:cubicBezTo>
                      <a:pt x="53" y="88"/>
                      <a:pt x="43" y="97"/>
                      <a:pt x="31" y="97"/>
                    </a:cubicBezTo>
                    <a:cubicBezTo>
                      <a:pt x="19" y="97"/>
                      <a:pt x="10" y="88"/>
                      <a:pt x="10" y="78"/>
                    </a:cubicBezTo>
                    <a:lnTo>
                      <a:pt x="10" y="29"/>
                    </a:lnTo>
                    <a:close/>
                  </a:path>
                </a:pathLst>
              </a:custGeom>
              <a:solidFill>
                <a:schemeClr val="bg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9200"/>
                <a:endParaRPr lang="zh-CN" altLang="en-US" sz="2135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4" name="Freeform 18"/>
              <p:cNvSpPr/>
              <p:nvPr/>
            </p:nvSpPr>
            <p:spPr bwMode="auto">
              <a:xfrm>
                <a:off x="4441" y="3267"/>
                <a:ext cx="215" cy="222"/>
              </a:xfrm>
              <a:custGeom>
                <a:avLst/>
                <a:gdLst>
                  <a:gd name="T0" fmla="*/ 86 w 91"/>
                  <a:gd name="T1" fmla="*/ 0 h 94"/>
                  <a:gd name="T2" fmla="*/ 81 w 91"/>
                  <a:gd name="T3" fmla="*/ 5 h 94"/>
                  <a:gd name="T4" fmla="*/ 81 w 91"/>
                  <a:gd name="T5" fmla="*/ 28 h 94"/>
                  <a:gd name="T6" fmla="*/ 45 w 91"/>
                  <a:gd name="T7" fmla="*/ 59 h 94"/>
                  <a:gd name="T8" fmla="*/ 10 w 91"/>
                  <a:gd name="T9" fmla="*/ 28 h 94"/>
                  <a:gd name="T10" fmla="*/ 10 w 91"/>
                  <a:gd name="T11" fmla="*/ 5 h 94"/>
                  <a:gd name="T12" fmla="*/ 5 w 91"/>
                  <a:gd name="T13" fmla="*/ 0 h 94"/>
                  <a:gd name="T14" fmla="*/ 0 w 91"/>
                  <a:gd name="T15" fmla="*/ 5 h 94"/>
                  <a:gd name="T16" fmla="*/ 0 w 91"/>
                  <a:gd name="T17" fmla="*/ 28 h 94"/>
                  <a:gd name="T18" fmla="*/ 40 w 91"/>
                  <a:gd name="T19" fmla="*/ 69 h 94"/>
                  <a:gd name="T20" fmla="*/ 40 w 91"/>
                  <a:gd name="T21" fmla="*/ 84 h 94"/>
                  <a:gd name="T22" fmla="*/ 20 w 91"/>
                  <a:gd name="T23" fmla="*/ 84 h 94"/>
                  <a:gd name="T24" fmla="*/ 15 w 91"/>
                  <a:gd name="T25" fmla="*/ 89 h 94"/>
                  <a:gd name="T26" fmla="*/ 20 w 91"/>
                  <a:gd name="T27" fmla="*/ 94 h 94"/>
                  <a:gd name="T28" fmla="*/ 70 w 91"/>
                  <a:gd name="T29" fmla="*/ 94 h 94"/>
                  <a:gd name="T30" fmla="*/ 75 w 91"/>
                  <a:gd name="T31" fmla="*/ 89 h 94"/>
                  <a:gd name="T32" fmla="*/ 70 w 91"/>
                  <a:gd name="T33" fmla="*/ 84 h 94"/>
                  <a:gd name="T34" fmla="*/ 50 w 91"/>
                  <a:gd name="T35" fmla="*/ 84 h 94"/>
                  <a:gd name="T36" fmla="*/ 50 w 91"/>
                  <a:gd name="T37" fmla="*/ 69 h 94"/>
                  <a:gd name="T38" fmla="*/ 91 w 91"/>
                  <a:gd name="T39" fmla="*/ 28 h 94"/>
                  <a:gd name="T40" fmla="*/ 91 w 91"/>
                  <a:gd name="T41" fmla="*/ 5 h 94"/>
                  <a:gd name="T42" fmla="*/ 86 w 91"/>
                  <a:gd name="T43" fmla="*/ 0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1" h="94">
                    <a:moveTo>
                      <a:pt x="86" y="0"/>
                    </a:moveTo>
                    <a:cubicBezTo>
                      <a:pt x="83" y="0"/>
                      <a:pt x="81" y="3"/>
                      <a:pt x="81" y="5"/>
                    </a:cubicBezTo>
                    <a:cubicBezTo>
                      <a:pt x="81" y="28"/>
                      <a:pt x="81" y="28"/>
                      <a:pt x="81" y="28"/>
                    </a:cubicBezTo>
                    <a:cubicBezTo>
                      <a:pt x="81" y="45"/>
                      <a:pt x="65" y="59"/>
                      <a:pt x="45" y="59"/>
                    </a:cubicBezTo>
                    <a:cubicBezTo>
                      <a:pt x="26" y="59"/>
                      <a:pt x="10" y="45"/>
                      <a:pt x="10" y="28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0" y="2"/>
                      <a:pt x="8" y="0"/>
                      <a:pt x="5" y="0"/>
                    </a:cubicBezTo>
                    <a:cubicBezTo>
                      <a:pt x="2" y="0"/>
                      <a:pt x="0" y="2"/>
                      <a:pt x="0" y="5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49"/>
                      <a:pt x="18" y="67"/>
                      <a:pt x="40" y="69"/>
                    </a:cubicBezTo>
                    <a:cubicBezTo>
                      <a:pt x="40" y="84"/>
                      <a:pt x="40" y="84"/>
                      <a:pt x="40" y="84"/>
                    </a:cubicBezTo>
                    <a:cubicBezTo>
                      <a:pt x="20" y="84"/>
                      <a:pt x="20" y="84"/>
                      <a:pt x="20" y="84"/>
                    </a:cubicBezTo>
                    <a:cubicBezTo>
                      <a:pt x="18" y="84"/>
                      <a:pt x="15" y="86"/>
                      <a:pt x="15" y="89"/>
                    </a:cubicBezTo>
                    <a:cubicBezTo>
                      <a:pt x="15" y="92"/>
                      <a:pt x="18" y="94"/>
                      <a:pt x="20" y="94"/>
                    </a:cubicBezTo>
                    <a:cubicBezTo>
                      <a:pt x="70" y="94"/>
                      <a:pt x="70" y="94"/>
                      <a:pt x="70" y="94"/>
                    </a:cubicBezTo>
                    <a:cubicBezTo>
                      <a:pt x="73" y="94"/>
                      <a:pt x="75" y="92"/>
                      <a:pt x="75" y="89"/>
                    </a:cubicBezTo>
                    <a:cubicBezTo>
                      <a:pt x="75" y="86"/>
                      <a:pt x="73" y="84"/>
                      <a:pt x="70" y="84"/>
                    </a:cubicBezTo>
                    <a:cubicBezTo>
                      <a:pt x="50" y="84"/>
                      <a:pt x="50" y="84"/>
                      <a:pt x="50" y="84"/>
                    </a:cubicBezTo>
                    <a:cubicBezTo>
                      <a:pt x="50" y="69"/>
                      <a:pt x="50" y="69"/>
                      <a:pt x="50" y="69"/>
                    </a:cubicBezTo>
                    <a:cubicBezTo>
                      <a:pt x="73" y="67"/>
                      <a:pt x="91" y="49"/>
                      <a:pt x="91" y="28"/>
                    </a:cubicBezTo>
                    <a:cubicBezTo>
                      <a:pt x="91" y="5"/>
                      <a:pt x="91" y="5"/>
                      <a:pt x="91" y="5"/>
                    </a:cubicBezTo>
                    <a:cubicBezTo>
                      <a:pt x="91" y="3"/>
                      <a:pt x="88" y="0"/>
                      <a:pt x="86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9200"/>
                <a:endParaRPr lang="zh-CN" altLang="en-US" sz="2135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69" name="矩形 68"/>
            <p:cNvSpPr/>
            <p:nvPr/>
          </p:nvSpPr>
          <p:spPr>
            <a:xfrm>
              <a:off x="7324725" y="1141845"/>
              <a:ext cx="4152900" cy="837873"/>
            </a:xfrm>
            <a:prstGeom prst="rect">
              <a:avLst/>
            </a:prstGeom>
            <a:noFill/>
            <a:ln>
              <a:solidFill>
                <a:schemeClr val="accent1">
                  <a:alpha val="61000"/>
                </a:schemeClr>
              </a:solidFill>
              <a:prstDash val="dash"/>
            </a:ln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endParaRPr lang="zh-CN" altLang="en-US" sz="5400" b="1" cap="none" spc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endParaRPr>
            </a:p>
          </p:txBody>
        </p:sp>
      </p:grpSp>
      <p:grpSp>
        <p:nvGrpSpPr>
          <p:cNvPr id="118" name="组合 117"/>
          <p:cNvGrpSpPr/>
          <p:nvPr/>
        </p:nvGrpSpPr>
        <p:grpSpPr>
          <a:xfrm>
            <a:off x="6837555" y="285317"/>
            <a:ext cx="4082075" cy="375746"/>
            <a:chOff x="4121722" y="5733166"/>
            <a:chExt cx="4082075" cy="375746"/>
          </a:xfrm>
        </p:grpSpPr>
        <p:grpSp>
          <p:nvGrpSpPr>
            <p:cNvPr id="119" name="PA_组合 14"/>
            <p:cNvGrpSpPr/>
            <p:nvPr>
              <p:custDataLst>
                <p:tags r:id="rId4"/>
              </p:custDataLst>
            </p:nvPr>
          </p:nvGrpSpPr>
          <p:grpSpPr bwMode="auto">
            <a:xfrm>
              <a:off x="4121722" y="5748912"/>
              <a:ext cx="360000" cy="360000"/>
              <a:chOff x="4350" y="3200"/>
              <a:chExt cx="600" cy="599"/>
            </a:xfrm>
          </p:grpSpPr>
          <p:sp>
            <p:nvSpPr>
              <p:cNvPr id="121" name="Oval 15"/>
              <p:cNvSpPr>
                <a:spLocks noChangeArrowheads="1"/>
              </p:cNvSpPr>
              <p:nvPr/>
            </p:nvSpPr>
            <p:spPr bwMode="auto">
              <a:xfrm>
                <a:off x="4350" y="3200"/>
                <a:ext cx="600" cy="599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9200"/>
                <a:endParaRPr lang="zh-CN" altLang="en-US" sz="2135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122" name="Group 16"/>
              <p:cNvGrpSpPr/>
              <p:nvPr/>
            </p:nvGrpSpPr>
            <p:grpSpPr bwMode="auto">
              <a:xfrm>
                <a:off x="4526" y="3301"/>
                <a:ext cx="215" cy="364"/>
                <a:chOff x="4526" y="3301"/>
                <a:chExt cx="215" cy="364"/>
              </a:xfrm>
            </p:grpSpPr>
            <p:sp>
              <p:nvSpPr>
                <p:cNvPr id="123" name="Freeform 17"/>
                <p:cNvSpPr>
                  <a:spLocks noEditPoints="1"/>
                </p:cNvSpPr>
                <p:nvPr/>
              </p:nvSpPr>
              <p:spPr bwMode="auto">
                <a:xfrm>
                  <a:off x="4565" y="3301"/>
                  <a:ext cx="149" cy="253"/>
                </a:xfrm>
                <a:custGeom>
                  <a:avLst/>
                  <a:gdLst>
                    <a:gd name="T0" fmla="*/ 31 w 63"/>
                    <a:gd name="T1" fmla="*/ 107 h 107"/>
                    <a:gd name="T2" fmla="*/ 63 w 63"/>
                    <a:gd name="T3" fmla="*/ 78 h 107"/>
                    <a:gd name="T4" fmla="*/ 63 w 63"/>
                    <a:gd name="T5" fmla="*/ 29 h 107"/>
                    <a:gd name="T6" fmla="*/ 31 w 63"/>
                    <a:gd name="T7" fmla="*/ 0 h 107"/>
                    <a:gd name="T8" fmla="*/ 0 w 63"/>
                    <a:gd name="T9" fmla="*/ 29 h 107"/>
                    <a:gd name="T10" fmla="*/ 0 w 63"/>
                    <a:gd name="T11" fmla="*/ 78 h 107"/>
                    <a:gd name="T12" fmla="*/ 31 w 63"/>
                    <a:gd name="T13" fmla="*/ 107 h 107"/>
                    <a:gd name="T14" fmla="*/ 10 w 63"/>
                    <a:gd name="T15" fmla="*/ 29 h 107"/>
                    <a:gd name="T16" fmla="*/ 31 w 63"/>
                    <a:gd name="T17" fmla="*/ 10 h 107"/>
                    <a:gd name="T18" fmla="*/ 53 w 63"/>
                    <a:gd name="T19" fmla="*/ 29 h 107"/>
                    <a:gd name="T20" fmla="*/ 53 w 63"/>
                    <a:gd name="T21" fmla="*/ 78 h 107"/>
                    <a:gd name="T22" fmla="*/ 31 w 63"/>
                    <a:gd name="T23" fmla="*/ 97 h 107"/>
                    <a:gd name="T24" fmla="*/ 10 w 63"/>
                    <a:gd name="T25" fmla="*/ 78 h 107"/>
                    <a:gd name="T26" fmla="*/ 10 w 63"/>
                    <a:gd name="T27" fmla="*/ 29 h 1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63" h="107">
                      <a:moveTo>
                        <a:pt x="31" y="107"/>
                      </a:moveTo>
                      <a:cubicBezTo>
                        <a:pt x="49" y="107"/>
                        <a:pt x="63" y="94"/>
                        <a:pt x="63" y="78"/>
                      </a:cubicBezTo>
                      <a:cubicBezTo>
                        <a:pt x="63" y="29"/>
                        <a:pt x="63" y="29"/>
                        <a:pt x="63" y="29"/>
                      </a:cubicBezTo>
                      <a:cubicBezTo>
                        <a:pt x="63" y="13"/>
                        <a:pt x="49" y="0"/>
                        <a:pt x="31" y="0"/>
                      </a:cubicBezTo>
                      <a:cubicBezTo>
                        <a:pt x="14" y="0"/>
                        <a:pt x="0" y="13"/>
                        <a:pt x="0" y="29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94"/>
                        <a:pt x="14" y="107"/>
                        <a:pt x="31" y="107"/>
                      </a:cubicBezTo>
                      <a:close/>
                      <a:moveTo>
                        <a:pt x="10" y="29"/>
                      </a:moveTo>
                      <a:cubicBezTo>
                        <a:pt x="10" y="18"/>
                        <a:pt x="19" y="10"/>
                        <a:pt x="31" y="10"/>
                      </a:cubicBezTo>
                      <a:cubicBezTo>
                        <a:pt x="43" y="10"/>
                        <a:pt x="53" y="18"/>
                        <a:pt x="53" y="29"/>
                      </a:cubicBezTo>
                      <a:cubicBezTo>
                        <a:pt x="53" y="78"/>
                        <a:pt x="53" y="78"/>
                        <a:pt x="53" y="78"/>
                      </a:cubicBezTo>
                      <a:cubicBezTo>
                        <a:pt x="53" y="88"/>
                        <a:pt x="43" y="97"/>
                        <a:pt x="31" y="97"/>
                      </a:cubicBezTo>
                      <a:cubicBezTo>
                        <a:pt x="19" y="97"/>
                        <a:pt x="10" y="88"/>
                        <a:pt x="10" y="78"/>
                      </a:cubicBezTo>
                      <a:lnTo>
                        <a:pt x="10" y="2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9200"/>
                  <a:endParaRPr lang="zh-CN" altLang="en-US" sz="2135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24" name="Freeform 18"/>
                <p:cNvSpPr/>
                <p:nvPr/>
              </p:nvSpPr>
              <p:spPr bwMode="auto">
                <a:xfrm>
                  <a:off x="4526" y="3443"/>
                  <a:ext cx="215" cy="222"/>
                </a:xfrm>
                <a:custGeom>
                  <a:avLst/>
                  <a:gdLst>
                    <a:gd name="T0" fmla="*/ 86 w 91"/>
                    <a:gd name="T1" fmla="*/ 0 h 94"/>
                    <a:gd name="T2" fmla="*/ 81 w 91"/>
                    <a:gd name="T3" fmla="*/ 5 h 94"/>
                    <a:gd name="T4" fmla="*/ 81 w 91"/>
                    <a:gd name="T5" fmla="*/ 28 h 94"/>
                    <a:gd name="T6" fmla="*/ 45 w 91"/>
                    <a:gd name="T7" fmla="*/ 59 h 94"/>
                    <a:gd name="T8" fmla="*/ 10 w 91"/>
                    <a:gd name="T9" fmla="*/ 28 h 94"/>
                    <a:gd name="T10" fmla="*/ 10 w 91"/>
                    <a:gd name="T11" fmla="*/ 5 h 94"/>
                    <a:gd name="T12" fmla="*/ 5 w 91"/>
                    <a:gd name="T13" fmla="*/ 0 h 94"/>
                    <a:gd name="T14" fmla="*/ 0 w 91"/>
                    <a:gd name="T15" fmla="*/ 5 h 94"/>
                    <a:gd name="T16" fmla="*/ 0 w 91"/>
                    <a:gd name="T17" fmla="*/ 28 h 94"/>
                    <a:gd name="T18" fmla="*/ 40 w 91"/>
                    <a:gd name="T19" fmla="*/ 69 h 94"/>
                    <a:gd name="T20" fmla="*/ 40 w 91"/>
                    <a:gd name="T21" fmla="*/ 84 h 94"/>
                    <a:gd name="T22" fmla="*/ 20 w 91"/>
                    <a:gd name="T23" fmla="*/ 84 h 94"/>
                    <a:gd name="T24" fmla="*/ 15 w 91"/>
                    <a:gd name="T25" fmla="*/ 89 h 94"/>
                    <a:gd name="T26" fmla="*/ 20 w 91"/>
                    <a:gd name="T27" fmla="*/ 94 h 94"/>
                    <a:gd name="T28" fmla="*/ 70 w 91"/>
                    <a:gd name="T29" fmla="*/ 94 h 94"/>
                    <a:gd name="T30" fmla="*/ 75 w 91"/>
                    <a:gd name="T31" fmla="*/ 89 h 94"/>
                    <a:gd name="T32" fmla="*/ 70 w 91"/>
                    <a:gd name="T33" fmla="*/ 84 h 94"/>
                    <a:gd name="T34" fmla="*/ 50 w 91"/>
                    <a:gd name="T35" fmla="*/ 84 h 94"/>
                    <a:gd name="T36" fmla="*/ 50 w 91"/>
                    <a:gd name="T37" fmla="*/ 69 h 94"/>
                    <a:gd name="T38" fmla="*/ 91 w 91"/>
                    <a:gd name="T39" fmla="*/ 28 h 94"/>
                    <a:gd name="T40" fmla="*/ 91 w 91"/>
                    <a:gd name="T41" fmla="*/ 5 h 94"/>
                    <a:gd name="T42" fmla="*/ 86 w 91"/>
                    <a:gd name="T43" fmla="*/ 0 h 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91" h="94">
                      <a:moveTo>
                        <a:pt x="86" y="0"/>
                      </a:moveTo>
                      <a:cubicBezTo>
                        <a:pt x="83" y="0"/>
                        <a:pt x="81" y="3"/>
                        <a:pt x="81" y="5"/>
                      </a:cubicBezTo>
                      <a:cubicBezTo>
                        <a:pt x="81" y="28"/>
                        <a:pt x="81" y="28"/>
                        <a:pt x="81" y="28"/>
                      </a:cubicBezTo>
                      <a:cubicBezTo>
                        <a:pt x="81" y="45"/>
                        <a:pt x="65" y="59"/>
                        <a:pt x="45" y="59"/>
                      </a:cubicBezTo>
                      <a:cubicBezTo>
                        <a:pt x="26" y="59"/>
                        <a:pt x="10" y="45"/>
                        <a:pt x="10" y="28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0" y="2"/>
                        <a:pt x="8" y="0"/>
                        <a:pt x="5" y="0"/>
                      </a:cubicBezTo>
                      <a:cubicBezTo>
                        <a:pt x="2" y="0"/>
                        <a:pt x="0" y="2"/>
                        <a:pt x="0" y="5"/>
                      </a:cubicBezTo>
                      <a:cubicBezTo>
                        <a:pt x="0" y="28"/>
                        <a:pt x="0" y="28"/>
                        <a:pt x="0" y="28"/>
                      </a:cubicBezTo>
                      <a:cubicBezTo>
                        <a:pt x="0" y="49"/>
                        <a:pt x="18" y="67"/>
                        <a:pt x="40" y="69"/>
                      </a:cubicBezTo>
                      <a:cubicBezTo>
                        <a:pt x="40" y="84"/>
                        <a:pt x="40" y="84"/>
                        <a:pt x="40" y="84"/>
                      </a:cubicBezTo>
                      <a:cubicBezTo>
                        <a:pt x="20" y="84"/>
                        <a:pt x="20" y="84"/>
                        <a:pt x="20" y="84"/>
                      </a:cubicBezTo>
                      <a:cubicBezTo>
                        <a:pt x="18" y="84"/>
                        <a:pt x="15" y="86"/>
                        <a:pt x="15" y="89"/>
                      </a:cubicBezTo>
                      <a:cubicBezTo>
                        <a:pt x="15" y="92"/>
                        <a:pt x="18" y="94"/>
                        <a:pt x="20" y="94"/>
                      </a:cubicBezTo>
                      <a:cubicBezTo>
                        <a:pt x="70" y="94"/>
                        <a:pt x="70" y="94"/>
                        <a:pt x="70" y="94"/>
                      </a:cubicBezTo>
                      <a:cubicBezTo>
                        <a:pt x="73" y="94"/>
                        <a:pt x="75" y="92"/>
                        <a:pt x="75" y="89"/>
                      </a:cubicBezTo>
                      <a:cubicBezTo>
                        <a:pt x="75" y="86"/>
                        <a:pt x="73" y="84"/>
                        <a:pt x="70" y="84"/>
                      </a:cubicBezTo>
                      <a:cubicBezTo>
                        <a:pt x="50" y="84"/>
                        <a:pt x="50" y="84"/>
                        <a:pt x="50" y="84"/>
                      </a:cubicBezTo>
                      <a:cubicBezTo>
                        <a:pt x="50" y="69"/>
                        <a:pt x="50" y="69"/>
                        <a:pt x="50" y="69"/>
                      </a:cubicBezTo>
                      <a:cubicBezTo>
                        <a:pt x="73" y="67"/>
                        <a:pt x="91" y="49"/>
                        <a:pt x="91" y="28"/>
                      </a:cubicBezTo>
                      <a:cubicBezTo>
                        <a:pt x="91" y="5"/>
                        <a:pt x="91" y="5"/>
                        <a:pt x="91" y="5"/>
                      </a:cubicBezTo>
                      <a:cubicBezTo>
                        <a:pt x="91" y="3"/>
                        <a:pt x="88" y="0"/>
                        <a:pt x="86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9200"/>
                  <a:endParaRPr lang="zh-CN" altLang="en-US" sz="2135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120" name="PA_文本框 20"/>
            <p:cNvSpPr txBox="1"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4526187" y="5733166"/>
              <a:ext cx="3677610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1219200"/>
              <a:r>
                <a:rPr lang="zh-CN" altLang="en-US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课程咨询依娜老师：</a:t>
              </a:r>
              <a:r>
                <a:rPr lang="en-US" altLang="zh-CN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2133576719</a:t>
              </a:r>
              <a:endParaRPr lang="en-US" altLang="zh-CN">
                <a:solidFill>
                  <a:srgbClr val="333333">
                    <a:lumMod val="65000"/>
                    <a:lumOff val="3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879" y="371042"/>
            <a:ext cx="5401540" cy="410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5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请给我们课程一个五星好评</a:t>
            </a:r>
            <a:endParaRPr lang="en-US" altLang="zh-CN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1273305" y="4865282"/>
            <a:ext cx="94179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你的好评是享学前行最大的动力，谢谢！</a:t>
            </a:r>
            <a:endParaRPr lang="zh-CN" altLang="en-US" sz="4000" b="1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1821784" y="1035512"/>
            <a:ext cx="8399463" cy="3886200"/>
            <a:chOff x="1250469" y="1333025"/>
            <a:chExt cx="8399463" cy="3886200"/>
          </a:xfrm>
        </p:grpSpPr>
        <p:grpSp>
          <p:nvGrpSpPr>
            <p:cNvPr id="4" name="组合 3"/>
            <p:cNvGrpSpPr/>
            <p:nvPr/>
          </p:nvGrpSpPr>
          <p:grpSpPr>
            <a:xfrm>
              <a:off x="1250469" y="1333025"/>
              <a:ext cx="8399463" cy="3886200"/>
              <a:chOff x="1754333" y="1485900"/>
              <a:chExt cx="8399463" cy="3886200"/>
            </a:xfrm>
          </p:grpSpPr>
          <p:pic>
            <p:nvPicPr>
              <p:cNvPr id="7170" name="Picture 2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54333" y="1485900"/>
                <a:ext cx="8399463" cy="3886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2" name="组合 1"/>
              <p:cNvGrpSpPr/>
              <p:nvPr/>
            </p:nvGrpSpPr>
            <p:grpSpPr>
              <a:xfrm>
                <a:off x="5762626" y="3557587"/>
                <a:ext cx="3541712" cy="1292952"/>
                <a:chOff x="5762626" y="3557587"/>
                <a:chExt cx="3541712" cy="1292952"/>
              </a:xfrm>
            </p:grpSpPr>
            <p:pic>
              <p:nvPicPr>
                <p:cNvPr id="7171" name="Picture 3"/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19776" y="3557587"/>
                  <a:ext cx="3484562" cy="5429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26" name="Picture 3"/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762626" y="4036152"/>
                  <a:ext cx="3484562" cy="5429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27" name="Picture 3"/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762626" y="4307614"/>
                  <a:ext cx="3484562" cy="5429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  <p:pic>
          <p:nvPicPr>
            <p:cNvPr id="7172" name="Picture 4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15912" y="3263675"/>
              <a:ext cx="3524250" cy="14339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A_圆角矩形 22"/>
          <p:cNvSpPr/>
          <p:nvPr>
            <p:custDataLst>
              <p:tags r:id="rId1"/>
            </p:custDataLst>
          </p:nvPr>
        </p:nvSpPr>
        <p:spPr>
          <a:xfrm>
            <a:off x="3048000" y="4206584"/>
            <a:ext cx="6098091" cy="297454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dist" defTabSz="1218565"/>
            <a:r>
              <a:rPr lang="en-US" altLang="zh-CN" sz="1335" dirty="0">
                <a:solidFill>
                  <a:srgbClr val="FFFFFF">
                    <a:lumMod val="50000"/>
                  </a:srgbClr>
                </a:solidFill>
                <a:latin typeface="Calibri" panose="020F0502020204030204"/>
                <a:ea typeface="宋体" panose="02010600030101010101" pitchFamily="2" charset="-122"/>
              </a:rPr>
              <a:t>TAHNK YOU FOR WATCHING</a:t>
            </a:r>
            <a:endParaRPr lang="zh-CN" altLang="en-US" sz="1335" dirty="0">
              <a:solidFill>
                <a:srgbClr val="FFFFFF">
                  <a:lumMod val="50000"/>
                </a:srgbClr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2460091" y="5476597"/>
            <a:ext cx="3424322" cy="478155"/>
            <a:chOff x="1139058" y="5549903"/>
            <a:chExt cx="3424322" cy="478155"/>
          </a:xfrm>
        </p:grpSpPr>
        <p:grpSp>
          <p:nvGrpSpPr>
            <p:cNvPr id="3" name="PA_组合 23"/>
            <p:cNvGrpSpPr/>
            <p:nvPr>
              <p:custDataLst>
                <p:tags r:id="rId2"/>
              </p:custDataLst>
            </p:nvPr>
          </p:nvGrpSpPr>
          <p:grpSpPr>
            <a:xfrm>
              <a:off x="1139058" y="5609179"/>
              <a:ext cx="359175" cy="360000"/>
              <a:chOff x="801291" y="3535885"/>
              <a:chExt cx="219347" cy="219347"/>
            </a:xfrm>
          </p:grpSpPr>
          <p:sp>
            <p:nvSpPr>
              <p:cNvPr id="25" name="Oval 10"/>
              <p:cNvSpPr>
                <a:spLocks noChangeArrowheads="1"/>
              </p:cNvSpPr>
              <p:nvPr/>
            </p:nvSpPr>
            <p:spPr bwMode="auto">
              <a:xfrm>
                <a:off x="801291" y="3535885"/>
                <a:ext cx="219347" cy="219347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8565"/>
                <a:endParaRPr lang="zh-CN" altLang="en-US" sz="2135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8" name="组合 25"/>
              <p:cNvGrpSpPr/>
              <p:nvPr/>
            </p:nvGrpSpPr>
            <p:grpSpPr>
              <a:xfrm>
                <a:off x="860980" y="3583766"/>
                <a:ext cx="100336" cy="114060"/>
                <a:chOff x="860980" y="3583766"/>
                <a:chExt cx="100336" cy="114060"/>
              </a:xfrm>
            </p:grpSpPr>
            <p:sp>
              <p:nvSpPr>
                <p:cNvPr id="27" name="Freeform 12"/>
                <p:cNvSpPr>
                  <a:spLocks noEditPoints="1"/>
                </p:cNvSpPr>
                <p:nvPr/>
              </p:nvSpPr>
              <p:spPr bwMode="auto">
                <a:xfrm>
                  <a:off x="884050" y="3583766"/>
                  <a:ext cx="53830" cy="53740"/>
                </a:xfrm>
                <a:custGeom>
                  <a:avLst/>
                  <a:gdLst>
                    <a:gd name="T0" fmla="*/ 31 w 62"/>
                    <a:gd name="T1" fmla="*/ 62 h 62"/>
                    <a:gd name="T2" fmla="*/ 0 w 62"/>
                    <a:gd name="T3" fmla="*/ 31 h 62"/>
                    <a:gd name="T4" fmla="*/ 31 w 62"/>
                    <a:gd name="T5" fmla="*/ 0 h 62"/>
                    <a:gd name="T6" fmla="*/ 62 w 62"/>
                    <a:gd name="T7" fmla="*/ 31 h 62"/>
                    <a:gd name="T8" fmla="*/ 31 w 62"/>
                    <a:gd name="T9" fmla="*/ 62 h 62"/>
                    <a:gd name="T10" fmla="*/ 31 w 62"/>
                    <a:gd name="T11" fmla="*/ 11 h 62"/>
                    <a:gd name="T12" fmla="*/ 11 w 62"/>
                    <a:gd name="T13" fmla="*/ 31 h 62"/>
                    <a:gd name="T14" fmla="*/ 31 w 62"/>
                    <a:gd name="T15" fmla="*/ 51 h 62"/>
                    <a:gd name="T16" fmla="*/ 51 w 62"/>
                    <a:gd name="T17" fmla="*/ 31 h 62"/>
                    <a:gd name="T18" fmla="*/ 31 w 62"/>
                    <a:gd name="T19" fmla="*/ 11 h 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62" h="62">
                      <a:moveTo>
                        <a:pt x="31" y="62"/>
                      </a:moveTo>
                      <a:cubicBezTo>
                        <a:pt x="14" y="62"/>
                        <a:pt x="0" y="48"/>
                        <a:pt x="0" y="31"/>
                      </a:cubicBezTo>
                      <a:cubicBezTo>
                        <a:pt x="0" y="14"/>
                        <a:pt x="14" y="0"/>
                        <a:pt x="31" y="0"/>
                      </a:cubicBezTo>
                      <a:cubicBezTo>
                        <a:pt x="48" y="0"/>
                        <a:pt x="62" y="14"/>
                        <a:pt x="62" y="31"/>
                      </a:cubicBezTo>
                      <a:cubicBezTo>
                        <a:pt x="62" y="48"/>
                        <a:pt x="48" y="62"/>
                        <a:pt x="31" y="62"/>
                      </a:cubicBezTo>
                      <a:close/>
                      <a:moveTo>
                        <a:pt x="31" y="11"/>
                      </a:moveTo>
                      <a:cubicBezTo>
                        <a:pt x="20" y="11"/>
                        <a:pt x="11" y="20"/>
                        <a:pt x="11" y="31"/>
                      </a:cubicBezTo>
                      <a:cubicBezTo>
                        <a:pt x="11" y="42"/>
                        <a:pt x="20" y="51"/>
                        <a:pt x="31" y="51"/>
                      </a:cubicBezTo>
                      <a:cubicBezTo>
                        <a:pt x="42" y="51"/>
                        <a:pt x="51" y="42"/>
                        <a:pt x="51" y="31"/>
                      </a:cubicBezTo>
                      <a:cubicBezTo>
                        <a:pt x="51" y="20"/>
                        <a:pt x="42" y="11"/>
                        <a:pt x="31" y="11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8565"/>
                  <a:endParaRPr lang="zh-CN" altLang="en-US" sz="2135">
                    <a:solidFill>
                      <a:srgbClr val="FFFF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8" name="Freeform 13"/>
                <p:cNvSpPr/>
                <p:nvPr/>
              </p:nvSpPr>
              <p:spPr bwMode="auto">
                <a:xfrm>
                  <a:off x="860980" y="3643355"/>
                  <a:ext cx="100336" cy="54471"/>
                </a:xfrm>
                <a:custGeom>
                  <a:avLst/>
                  <a:gdLst>
                    <a:gd name="T0" fmla="*/ 111 w 116"/>
                    <a:gd name="T1" fmla="*/ 63 h 63"/>
                    <a:gd name="T2" fmla="*/ 105 w 116"/>
                    <a:gd name="T3" fmla="*/ 58 h 63"/>
                    <a:gd name="T4" fmla="*/ 58 w 116"/>
                    <a:gd name="T5" fmla="*/ 11 h 63"/>
                    <a:gd name="T6" fmla="*/ 11 w 116"/>
                    <a:gd name="T7" fmla="*/ 58 h 63"/>
                    <a:gd name="T8" fmla="*/ 6 w 116"/>
                    <a:gd name="T9" fmla="*/ 63 h 63"/>
                    <a:gd name="T10" fmla="*/ 0 w 116"/>
                    <a:gd name="T11" fmla="*/ 58 h 63"/>
                    <a:gd name="T12" fmla="*/ 58 w 116"/>
                    <a:gd name="T13" fmla="*/ 0 h 63"/>
                    <a:gd name="T14" fmla="*/ 116 w 116"/>
                    <a:gd name="T15" fmla="*/ 58 h 63"/>
                    <a:gd name="T16" fmla="*/ 111 w 116"/>
                    <a:gd name="T17" fmla="*/ 63 h 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16" h="63">
                      <a:moveTo>
                        <a:pt x="111" y="63"/>
                      </a:moveTo>
                      <a:cubicBezTo>
                        <a:pt x="108" y="63"/>
                        <a:pt x="105" y="61"/>
                        <a:pt x="105" y="58"/>
                      </a:cubicBezTo>
                      <a:cubicBezTo>
                        <a:pt x="105" y="32"/>
                        <a:pt x="84" y="11"/>
                        <a:pt x="58" y="11"/>
                      </a:cubicBezTo>
                      <a:cubicBezTo>
                        <a:pt x="32" y="11"/>
                        <a:pt x="11" y="32"/>
                        <a:pt x="11" y="58"/>
                      </a:cubicBezTo>
                      <a:cubicBezTo>
                        <a:pt x="11" y="61"/>
                        <a:pt x="9" y="63"/>
                        <a:pt x="6" y="63"/>
                      </a:cubicBezTo>
                      <a:cubicBezTo>
                        <a:pt x="3" y="63"/>
                        <a:pt x="0" y="61"/>
                        <a:pt x="0" y="58"/>
                      </a:cubicBezTo>
                      <a:cubicBezTo>
                        <a:pt x="0" y="26"/>
                        <a:pt x="26" y="0"/>
                        <a:pt x="58" y="0"/>
                      </a:cubicBezTo>
                      <a:cubicBezTo>
                        <a:pt x="90" y="0"/>
                        <a:pt x="116" y="26"/>
                        <a:pt x="116" y="58"/>
                      </a:cubicBezTo>
                      <a:cubicBezTo>
                        <a:pt x="116" y="61"/>
                        <a:pt x="114" y="63"/>
                        <a:pt x="111" y="63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8565"/>
                  <a:endParaRPr lang="zh-CN" altLang="en-US" sz="2135">
                    <a:solidFill>
                      <a:srgbClr val="FFFF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34" name="PA_文本框 19"/>
            <p:cNvSpPr txBox="1">
              <a:spLocks noChangeArrowheads="1"/>
            </p:cNvSpPr>
            <p:nvPr>
              <p:custDataLst>
                <p:tags r:id="rId3"/>
              </p:custDataLst>
            </p:nvPr>
          </p:nvSpPr>
          <p:spPr bwMode="auto">
            <a:xfrm>
              <a:off x="1397905" y="5549903"/>
              <a:ext cx="3165475" cy="4781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lnSpc>
                  <a:spcPct val="140000"/>
                </a:lnSpc>
              </a:pPr>
              <a:r>
                <a:rPr lang="zh-CN" altLang="en-US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主讲老师</a:t>
              </a:r>
              <a:r>
                <a:rPr lang="en-US" altLang="zh-CN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Zero</a:t>
              </a:r>
              <a:r>
                <a:rPr lang="zh-CN" altLang="en-US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  <a:sym typeface="等线" panose="02010600030101010101" charset="-122"/>
                </a:rPr>
                <a:t>3417671365</a:t>
              </a:r>
              <a:endPara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charset="-122"/>
              </a:endParaRPr>
            </a:p>
          </p:txBody>
        </p:sp>
      </p:grpSp>
      <p:grpSp>
        <p:nvGrpSpPr>
          <p:cNvPr id="9" name="组合 2"/>
          <p:cNvGrpSpPr/>
          <p:nvPr/>
        </p:nvGrpSpPr>
        <p:grpSpPr>
          <a:xfrm>
            <a:off x="6359105" y="5531207"/>
            <a:ext cx="3930862" cy="368300"/>
            <a:chOff x="4060522" y="5638470"/>
            <a:chExt cx="3930862" cy="368300"/>
          </a:xfrm>
        </p:grpSpPr>
        <p:grpSp>
          <p:nvGrpSpPr>
            <p:cNvPr id="10" name="PA_组合 14"/>
            <p:cNvGrpSpPr/>
            <p:nvPr>
              <p:custDataLst>
                <p:tags r:id="rId4"/>
              </p:custDataLst>
            </p:nvPr>
          </p:nvGrpSpPr>
          <p:grpSpPr bwMode="auto">
            <a:xfrm>
              <a:off x="4060522" y="5643136"/>
              <a:ext cx="360000" cy="360000"/>
              <a:chOff x="4248" y="3024"/>
              <a:chExt cx="600" cy="599"/>
            </a:xfrm>
          </p:grpSpPr>
          <p:sp>
            <p:nvSpPr>
              <p:cNvPr id="30" name="Oval 15"/>
              <p:cNvSpPr>
                <a:spLocks noChangeArrowheads="1"/>
              </p:cNvSpPr>
              <p:nvPr/>
            </p:nvSpPr>
            <p:spPr bwMode="auto">
              <a:xfrm>
                <a:off x="4248" y="3024"/>
                <a:ext cx="600" cy="599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8565"/>
                <a:endParaRPr lang="zh-CN" altLang="en-US" sz="2135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11" name="Group 16"/>
              <p:cNvGrpSpPr/>
              <p:nvPr/>
            </p:nvGrpSpPr>
            <p:grpSpPr bwMode="auto">
              <a:xfrm>
                <a:off x="4441" y="3144"/>
                <a:ext cx="215" cy="345"/>
                <a:chOff x="4441" y="3144"/>
                <a:chExt cx="215" cy="345"/>
              </a:xfrm>
            </p:grpSpPr>
            <p:sp>
              <p:nvSpPr>
                <p:cNvPr id="32" name="Freeform 17"/>
                <p:cNvSpPr>
                  <a:spLocks noEditPoints="1"/>
                </p:cNvSpPr>
                <p:nvPr/>
              </p:nvSpPr>
              <p:spPr bwMode="auto">
                <a:xfrm>
                  <a:off x="4474" y="3144"/>
                  <a:ext cx="149" cy="253"/>
                </a:xfrm>
                <a:custGeom>
                  <a:avLst/>
                  <a:gdLst>
                    <a:gd name="T0" fmla="*/ 31 w 63"/>
                    <a:gd name="T1" fmla="*/ 107 h 107"/>
                    <a:gd name="T2" fmla="*/ 63 w 63"/>
                    <a:gd name="T3" fmla="*/ 78 h 107"/>
                    <a:gd name="T4" fmla="*/ 63 w 63"/>
                    <a:gd name="T5" fmla="*/ 29 h 107"/>
                    <a:gd name="T6" fmla="*/ 31 w 63"/>
                    <a:gd name="T7" fmla="*/ 0 h 107"/>
                    <a:gd name="T8" fmla="*/ 0 w 63"/>
                    <a:gd name="T9" fmla="*/ 29 h 107"/>
                    <a:gd name="T10" fmla="*/ 0 w 63"/>
                    <a:gd name="T11" fmla="*/ 78 h 107"/>
                    <a:gd name="T12" fmla="*/ 31 w 63"/>
                    <a:gd name="T13" fmla="*/ 107 h 107"/>
                    <a:gd name="T14" fmla="*/ 10 w 63"/>
                    <a:gd name="T15" fmla="*/ 29 h 107"/>
                    <a:gd name="T16" fmla="*/ 31 w 63"/>
                    <a:gd name="T17" fmla="*/ 10 h 107"/>
                    <a:gd name="T18" fmla="*/ 53 w 63"/>
                    <a:gd name="T19" fmla="*/ 29 h 107"/>
                    <a:gd name="T20" fmla="*/ 53 w 63"/>
                    <a:gd name="T21" fmla="*/ 78 h 107"/>
                    <a:gd name="T22" fmla="*/ 31 w 63"/>
                    <a:gd name="T23" fmla="*/ 97 h 107"/>
                    <a:gd name="T24" fmla="*/ 10 w 63"/>
                    <a:gd name="T25" fmla="*/ 78 h 107"/>
                    <a:gd name="T26" fmla="*/ 10 w 63"/>
                    <a:gd name="T27" fmla="*/ 29 h 1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63" h="107">
                      <a:moveTo>
                        <a:pt x="31" y="107"/>
                      </a:moveTo>
                      <a:cubicBezTo>
                        <a:pt x="49" y="107"/>
                        <a:pt x="63" y="94"/>
                        <a:pt x="63" y="78"/>
                      </a:cubicBezTo>
                      <a:cubicBezTo>
                        <a:pt x="63" y="29"/>
                        <a:pt x="63" y="29"/>
                        <a:pt x="63" y="29"/>
                      </a:cubicBezTo>
                      <a:cubicBezTo>
                        <a:pt x="63" y="13"/>
                        <a:pt x="49" y="0"/>
                        <a:pt x="31" y="0"/>
                      </a:cubicBezTo>
                      <a:cubicBezTo>
                        <a:pt x="14" y="0"/>
                        <a:pt x="0" y="13"/>
                        <a:pt x="0" y="29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94"/>
                        <a:pt x="14" y="107"/>
                        <a:pt x="31" y="107"/>
                      </a:cubicBezTo>
                      <a:close/>
                      <a:moveTo>
                        <a:pt x="10" y="29"/>
                      </a:moveTo>
                      <a:cubicBezTo>
                        <a:pt x="10" y="18"/>
                        <a:pt x="19" y="10"/>
                        <a:pt x="31" y="10"/>
                      </a:cubicBezTo>
                      <a:cubicBezTo>
                        <a:pt x="43" y="10"/>
                        <a:pt x="53" y="18"/>
                        <a:pt x="53" y="29"/>
                      </a:cubicBezTo>
                      <a:cubicBezTo>
                        <a:pt x="53" y="78"/>
                        <a:pt x="53" y="78"/>
                        <a:pt x="53" y="78"/>
                      </a:cubicBezTo>
                      <a:cubicBezTo>
                        <a:pt x="53" y="88"/>
                        <a:pt x="43" y="97"/>
                        <a:pt x="31" y="97"/>
                      </a:cubicBezTo>
                      <a:cubicBezTo>
                        <a:pt x="19" y="97"/>
                        <a:pt x="10" y="88"/>
                        <a:pt x="10" y="78"/>
                      </a:cubicBezTo>
                      <a:lnTo>
                        <a:pt x="10" y="2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8565"/>
                  <a:endParaRPr lang="zh-CN" altLang="en-US" sz="2135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3" name="Freeform 18"/>
                <p:cNvSpPr/>
                <p:nvPr/>
              </p:nvSpPr>
              <p:spPr bwMode="auto">
                <a:xfrm>
                  <a:off x="4441" y="3267"/>
                  <a:ext cx="215" cy="222"/>
                </a:xfrm>
                <a:custGeom>
                  <a:avLst/>
                  <a:gdLst>
                    <a:gd name="T0" fmla="*/ 86 w 91"/>
                    <a:gd name="T1" fmla="*/ 0 h 94"/>
                    <a:gd name="T2" fmla="*/ 81 w 91"/>
                    <a:gd name="T3" fmla="*/ 5 h 94"/>
                    <a:gd name="T4" fmla="*/ 81 w 91"/>
                    <a:gd name="T5" fmla="*/ 28 h 94"/>
                    <a:gd name="T6" fmla="*/ 45 w 91"/>
                    <a:gd name="T7" fmla="*/ 59 h 94"/>
                    <a:gd name="T8" fmla="*/ 10 w 91"/>
                    <a:gd name="T9" fmla="*/ 28 h 94"/>
                    <a:gd name="T10" fmla="*/ 10 w 91"/>
                    <a:gd name="T11" fmla="*/ 5 h 94"/>
                    <a:gd name="T12" fmla="*/ 5 w 91"/>
                    <a:gd name="T13" fmla="*/ 0 h 94"/>
                    <a:gd name="T14" fmla="*/ 0 w 91"/>
                    <a:gd name="T15" fmla="*/ 5 h 94"/>
                    <a:gd name="T16" fmla="*/ 0 w 91"/>
                    <a:gd name="T17" fmla="*/ 28 h 94"/>
                    <a:gd name="T18" fmla="*/ 40 w 91"/>
                    <a:gd name="T19" fmla="*/ 69 h 94"/>
                    <a:gd name="T20" fmla="*/ 40 w 91"/>
                    <a:gd name="T21" fmla="*/ 84 h 94"/>
                    <a:gd name="T22" fmla="*/ 20 w 91"/>
                    <a:gd name="T23" fmla="*/ 84 h 94"/>
                    <a:gd name="T24" fmla="*/ 15 w 91"/>
                    <a:gd name="T25" fmla="*/ 89 h 94"/>
                    <a:gd name="T26" fmla="*/ 20 w 91"/>
                    <a:gd name="T27" fmla="*/ 94 h 94"/>
                    <a:gd name="T28" fmla="*/ 70 w 91"/>
                    <a:gd name="T29" fmla="*/ 94 h 94"/>
                    <a:gd name="T30" fmla="*/ 75 w 91"/>
                    <a:gd name="T31" fmla="*/ 89 h 94"/>
                    <a:gd name="T32" fmla="*/ 70 w 91"/>
                    <a:gd name="T33" fmla="*/ 84 h 94"/>
                    <a:gd name="T34" fmla="*/ 50 w 91"/>
                    <a:gd name="T35" fmla="*/ 84 h 94"/>
                    <a:gd name="T36" fmla="*/ 50 w 91"/>
                    <a:gd name="T37" fmla="*/ 69 h 94"/>
                    <a:gd name="T38" fmla="*/ 91 w 91"/>
                    <a:gd name="T39" fmla="*/ 28 h 94"/>
                    <a:gd name="T40" fmla="*/ 91 w 91"/>
                    <a:gd name="T41" fmla="*/ 5 h 94"/>
                    <a:gd name="T42" fmla="*/ 86 w 91"/>
                    <a:gd name="T43" fmla="*/ 0 h 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91" h="94">
                      <a:moveTo>
                        <a:pt x="86" y="0"/>
                      </a:moveTo>
                      <a:cubicBezTo>
                        <a:pt x="83" y="0"/>
                        <a:pt x="81" y="3"/>
                        <a:pt x="81" y="5"/>
                      </a:cubicBezTo>
                      <a:cubicBezTo>
                        <a:pt x="81" y="28"/>
                        <a:pt x="81" y="28"/>
                        <a:pt x="81" y="28"/>
                      </a:cubicBezTo>
                      <a:cubicBezTo>
                        <a:pt x="81" y="45"/>
                        <a:pt x="65" y="59"/>
                        <a:pt x="45" y="59"/>
                      </a:cubicBezTo>
                      <a:cubicBezTo>
                        <a:pt x="26" y="59"/>
                        <a:pt x="10" y="45"/>
                        <a:pt x="10" y="28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0" y="2"/>
                        <a:pt x="8" y="0"/>
                        <a:pt x="5" y="0"/>
                      </a:cubicBezTo>
                      <a:cubicBezTo>
                        <a:pt x="2" y="0"/>
                        <a:pt x="0" y="2"/>
                        <a:pt x="0" y="5"/>
                      </a:cubicBezTo>
                      <a:cubicBezTo>
                        <a:pt x="0" y="28"/>
                        <a:pt x="0" y="28"/>
                        <a:pt x="0" y="28"/>
                      </a:cubicBezTo>
                      <a:cubicBezTo>
                        <a:pt x="0" y="49"/>
                        <a:pt x="18" y="67"/>
                        <a:pt x="40" y="69"/>
                      </a:cubicBezTo>
                      <a:cubicBezTo>
                        <a:pt x="40" y="84"/>
                        <a:pt x="40" y="84"/>
                        <a:pt x="40" y="84"/>
                      </a:cubicBezTo>
                      <a:cubicBezTo>
                        <a:pt x="20" y="84"/>
                        <a:pt x="20" y="84"/>
                        <a:pt x="20" y="84"/>
                      </a:cubicBezTo>
                      <a:cubicBezTo>
                        <a:pt x="18" y="84"/>
                        <a:pt x="15" y="86"/>
                        <a:pt x="15" y="89"/>
                      </a:cubicBezTo>
                      <a:cubicBezTo>
                        <a:pt x="15" y="92"/>
                        <a:pt x="18" y="94"/>
                        <a:pt x="20" y="94"/>
                      </a:cubicBezTo>
                      <a:cubicBezTo>
                        <a:pt x="70" y="94"/>
                        <a:pt x="70" y="94"/>
                        <a:pt x="70" y="94"/>
                      </a:cubicBezTo>
                      <a:cubicBezTo>
                        <a:pt x="73" y="94"/>
                        <a:pt x="75" y="92"/>
                        <a:pt x="75" y="89"/>
                      </a:cubicBezTo>
                      <a:cubicBezTo>
                        <a:pt x="75" y="86"/>
                        <a:pt x="73" y="84"/>
                        <a:pt x="70" y="84"/>
                      </a:cubicBezTo>
                      <a:cubicBezTo>
                        <a:pt x="50" y="84"/>
                        <a:pt x="50" y="84"/>
                        <a:pt x="50" y="84"/>
                      </a:cubicBezTo>
                      <a:cubicBezTo>
                        <a:pt x="50" y="69"/>
                        <a:pt x="50" y="69"/>
                        <a:pt x="50" y="69"/>
                      </a:cubicBezTo>
                      <a:cubicBezTo>
                        <a:pt x="73" y="67"/>
                        <a:pt x="91" y="49"/>
                        <a:pt x="91" y="28"/>
                      </a:cubicBezTo>
                      <a:cubicBezTo>
                        <a:pt x="91" y="5"/>
                        <a:pt x="91" y="5"/>
                        <a:pt x="91" y="5"/>
                      </a:cubicBezTo>
                      <a:cubicBezTo>
                        <a:pt x="91" y="3"/>
                        <a:pt x="88" y="0"/>
                        <a:pt x="86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8565"/>
                  <a:endParaRPr lang="zh-CN" altLang="en-US" sz="2135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35" name="PA_文本框 20"/>
            <p:cNvSpPr txBox="1"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4411254" y="5638470"/>
              <a:ext cx="3580130" cy="368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 defTabSz="1218565"/>
              <a:r>
                <a:rPr lang="zh-CN" altLang="en-US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课程咨询</a:t>
              </a:r>
              <a:r>
                <a:rPr lang="zh-CN" altLang="en-US" smtClean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阿媛老师：2807762965</a:t>
              </a:r>
              <a:endPara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</p:grpSp>
      <p:grpSp>
        <p:nvGrpSpPr>
          <p:cNvPr id="12" name="PA_组合 20"/>
          <p:cNvGrpSpPr/>
          <p:nvPr>
            <p:custDataLst>
              <p:tags r:id="rId6"/>
            </p:custDataLst>
          </p:nvPr>
        </p:nvGrpSpPr>
        <p:grpSpPr>
          <a:xfrm>
            <a:off x="0" y="3928725"/>
            <a:ext cx="12192000" cy="271486"/>
            <a:chOff x="2190216" y="0"/>
            <a:chExt cx="7128792" cy="108012"/>
          </a:xfrm>
        </p:grpSpPr>
        <p:sp>
          <p:nvSpPr>
            <p:cNvPr id="4" name="矩形 3"/>
            <p:cNvSpPr/>
            <p:nvPr/>
          </p:nvSpPr>
          <p:spPr>
            <a:xfrm>
              <a:off x="2190216" y="0"/>
              <a:ext cx="1188132" cy="10801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3378348" y="0"/>
              <a:ext cx="1188132" cy="1080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4566480" y="0"/>
              <a:ext cx="1188132" cy="10801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5754612" y="0"/>
              <a:ext cx="1188132" cy="10801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6942744" y="0"/>
              <a:ext cx="1188132" cy="10801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8130876" y="0"/>
              <a:ext cx="1188132" cy="108012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grpSp>
        <p:nvGrpSpPr>
          <p:cNvPr id="13" name="组合 48"/>
          <p:cNvGrpSpPr/>
          <p:nvPr/>
        </p:nvGrpSpPr>
        <p:grpSpPr>
          <a:xfrm>
            <a:off x="3411209" y="429583"/>
            <a:ext cx="5296253" cy="5015263"/>
            <a:chOff x="2666060" y="1779854"/>
            <a:chExt cx="4914727" cy="4653979"/>
          </a:xfrm>
        </p:grpSpPr>
        <p:sp>
          <p:nvSpPr>
            <p:cNvPr id="50" name="任意多边形: 形状 11"/>
            <p:cNvSpPr/>
            <p:nvPr/>
          </p:nvSpPr>
          <p:spPr>
            <a:xfrm>
              <a:off x="3099814" y="1923978"/>
              <a:ext cx="3909150" cy="3808316"/>
            </a:xfrm>
            <a:custGeom>
              <a:avLst/>
              <a:gdLst>
                <a:gd name="connsiteX0" fmla="*/ 177959 w 3909150"/>
                <a:gd name="connsiteY0" fmla="*/ 2265850 h 3808316"/>
                <a:gd name="connsiteX1" fmla="*/ 1444052 w 3909150"/>
                <a:gd name="connsiteY1" fmla="*/ 3771093 h 3808316"/>
                <a:gd name="connsiteX2" fmla="*/ 3371325 w 3909150"/>
                <a:gd name="connsiteY2" fmla="*/ 3194317 h 3808316"/>
                <a:gd name="connsiteX3" fmla="*/ 3905898 w 3909150"/>
                <a:gd name="connsiteY3" fmla="*/ 1506194 h 3808316"/>
                <a:gd name="connsiteX4" fmla="*/ 3202513 w 3909150"/>
                <a:gd name="connsiteY4" fmla="*/ 127560 h 3808316"/>
                <a:gd name="connsiteX5" fmla="*/ 1387781 w 3909150"/>
                <a:gd name="connsiteY5" fmla="*/ 113493 h 3808316"/>
                <a:gd name="connsiteX6" fmla="*/ 459313 w 3909150"/>
                <a:gd name="connsiteY6" fmla="*/ 591794 h 3808316"/>
                <a:gd name="connsiteX7" fmla="*/ 37282 w 3909150"/>
                <a:gd name="connsiteY7" fmla="*/ 1646871 h 3808316"/>
                <a:gd name="connsiteX8" fmla="*/ 177959 w 3909150"/>
                <a:gd name="connsiteY8" fmla="*/ 2265850 h 380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9150" h="3808316">
                  <a:moveTo>
                    <a:pt x="177959" y="2265850"/>
                  </a:moveTo>
                  <a:cubicBezTo>
                    <a:pt x="412421" y="2619887"/>
                    <a:pt x="911824" y="3616349"/>
                    <a:pt x="1444052" y="3771093"/>
                  </a:cubicBezTo>
                  <a:cubicBezTo>
                    <a:pt x="1976280" y="3925837"/>
                    <a:pt x="2961017" y="3571800"/>
                    <a:pt x="3371325" y="3194317"/>
                  </a:cubicBezTo>
                  <a:cubicBezTo>
                    <a:pt x="3781633" y="2816834"/>
                    <a:pt x="3934033" y="2017320"/>
                    <a:pt x="3905898" y="1506194"/>
                  </a:cubicBezTo>
                  <a:cubicBezTo>
                    <a:pt x="3877763" y="995068"/>
                    <a:pt x="3622199" y="359677"/>
                    <a:pt x="3202513" y="127560"/>
                  </a:cubicBezTo>
                  <a:cubicBezTo>
                    <a:pt x="2782827" y="-104557"/>
                    <a:pt x="1844981" y="36121"/>
                    <a:pt x="1387781" y="113493"/>
                  </a:cubicBezTo>
                  <a:cubicBezTo>
                    <a:pt x="930581" y="190865"/>
                    <a:pt x="684396" y="336231"/>
                    <a:pt x="459313" y="591794"/>
                  </a:cubicBezTo>
                  <a:cubicBezTo>
                    <a:pt x="234230" y="847357"/>
                    <a:pt x="81830" y="1360828"/>
                    <a:pt x="37282" y="1646871"/>
                  </a:cubicBezTo>
                  <a:cubicBezTo>
                    <a:pt x="-7266" y="1932914"/>
                    <a:pt x="-56503" y="1911813"/>
                    <a:pt x="177959" y="2265850"/>
                  </a:cubicBezTo>
                  <a:close/>
                </a:path>
              </a:pathLst>
            </a:custGeom>
            <a:solidFill>
              <a:schemeClr val="accent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任意多边形: 形状 10"/>
            <p:cNvSpPr/>
            <p:nvPr/>
          </p:nvSpPr>
          <p:spPr>
            <a:xfrm>
              <a:off x="3099814" y="2052932"/>
              <a:ext cx="3909150" cy="3808316"/>
            </a:xfrm>
            <a:custGeom>
              <a:avLst/>
              <a:gdLst>
                <a:gd name="connsiteX0" fmla="*/ 177959 w 3909150"/>
                <a:gd name="connsiteY0" fmla="*/ 2265850 h 3808316"/>
                <a:gd name="connsiteX1" fmla="*/ 1444052 w 3909150"/>
                <a:gd name="connsiteY1" fmla="*/ 3771093 h 3808316"/>
                <a:gd name="connsiteX2" fmla="*/ 3371325 w 3909150"/>
                <a:gd name="connsiteY2" fmla="*/ 3194317 h 3808316"/>
                <a:gd name="connsiteX3" fmla="*/ 3905898 w 3909150"/>
                <a:gd name="connsiteY3" fmla="*/ 1506194 h 3808316"/>
                <a:gd name="connsiteX4" fmla="*/ 3202513 w 3909150"/>
                <a:gd name="connsiteY4" fmla="*/ 127560 h 3808316"/>
                <a:gd name="connsiteX5" fmla="*/ 1387781 w 3909150"/>
                <a:gd name="connsiteY5" fmla="*/ 113493 h 3808316"/>
                <a:gd name="connsiteX6" fmla="*/ 459313 w 3909150"/>
                <a:gd name="connsiteY6" fmla="*/ 591794 h 3808316"/>
                <a:gd name="connsiteX7" fmla="*/ 37282 w 3909150"/>
                <a:gd name="connsiteY7" fmla="*/ 1646871 h 3808316"/>
                <a:gd name="connsiteX8" fmla="*/ 177959 w 3909150"/>
                <a:gd name="connsiteY8" fmla="*/ 2265850 h 380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9150" h="3808316">
                  <a:moveTo>
                    <a:pt x="177959" y="2265850"/>
                  </a:moveTo>
                  <a:cubicBezTo>
                    <a:pt x="412421" y="2619887"/>
                    <a:pt x="911824" y="3616349"/>
                    <a:pt x="1444052" y="3771093"/>
                  </a:cubicBezTo>
                  <a:cubicBezTo>
                    <a:pt x="1976280" y="3925837"/>
                    <a:pt x="2961017" y="3571800"/>
                    <a:pt x="3371325" y="3194317"/>
                  </a:cubicBezTo>
                  <a:cubicBezTo>
                    <a:pt x="3781633" y="2816834"/>
                    <a:pt x="3934033" y="2017320"/>
                    <a:pt x="3905898" y="1506194"/>
                  </a:cubicBezTo>
                  <a:cubicBezTo>
                    <a:pt x="3877763" y="995068"/>
                    <a:pt x="3622199" y="359677"/>
                    <a:pt x="3202513" y="127560"/>
                  </a:cubicBezTo>
                  <a:cubicBezTo>
                    <a:pt x="2782827" y="-104557"/>
                    <a:pt x="1844981" y="36121"/>
                    <a:pt x="1387781" y="113493"/>
                  </a:cubicBezTo>
                  <a:cubicBezTo>
                    <a:pt x="930581" y="190865"/>
                    <a:pt x="684396" y="336231"/>
                    <a:pt x="459313" y="591794"/>
                  </a:cubicBezTo>
                  <a:cubicBezTo>
                    <a:pt x="234230" y="847357"/>
                    <a:pt x="81830" y="1360828"/>
                    <a:pt x="37282" y="1646871"/>
                  </a:cubicBezTo>
                  <a:cubicBezTo>
                    <a:pt x="-7266" y="1932914"/>
                    <a:pt x="-56503" y="1911813"/>
                    <a:pt x="177959" y="226585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任意多边形: 形状 12"/>
            <p:cNvSpPr/>
            <p:nvPr/>
          </p:nvSpPr>
          <p:spPr>
            <a:xfrm>
              <a:off x="3533568" y="2124994"/>
              <a:ext cx="3909150" cy="3808316"/>
            </a:xfrm>
            <a:custGeom>
              <a:avLst/>
              <a:gdLst>
                <a:gd name="connsiteX0" fmla="*/ 177959 w 3909150"/>
                <a:gd name="connsiteY0" fmla="*/ 2265850 h 3808316"/>
                <a:gd name="connsiteX1" fmla="*/ 1444052 w 3909150"/>
                <a:gd name="connsiteY1" fmla="*/ 3771093 h 3808316"/>
                <a:gd name="connsiteX2" fmla="*/ 3371325 w 3909150"/>
                <a:gd name="connsiteY2" fmla="*/ 3194317 h 3808316"/>
                <a:gd name="connsiteX3" fmla="*/ 3905898 w 3909150"/>
                <a:gd name="connsiteY3" fmla="*/ 1506194 h 3808316"/>
                <a:gd name="connsiteX4" fmla="*/ 3202513 w 3909150"/>
                <a:gd name="connsiteY4" fmla="*/ 127560 h 3808316"/>
                <a:gd name="connsiteX5" fmla="*/ 1387781 w 3909150"/>
                <a:gd name="connsiteY5" fmla="*/ 113493 h 3808316"/>
                <a:gd name="connsiteX6" fmla="*/ 459313 w 3909150"/>
                <a:gd name="connsiteY6" fmla="*/ 591794 h 3808316"/>
                <a:gd name="connsiteX7" fmla="*/ 37282 w 3909150"/>
                <a:gd name="connsiteY7" fmla="*/ 1646871 h 3808316"/>
                <a:gd name="connsiteX8" fmla="*/ 177959 w 3909150"/>
                <a:gd name="connsiteY8" fmla="*/ 2265850 h 380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9150" h="3808316">
                  <a:moveTo>
                    <a:pt x="177959" y="2265850"/>
                  </a:moveTo>
                  <a:cubicBezTo>
                    <a:pt x="412421" y="2619887"/>
                    <a:pt x="911824" y="3616349"/>
                    <a:pt x="1444052" y="3771093"/>
                  </a:cubicBezTo>
                  <a:cubicBezTo>
                    <a:pt x="1976280" y="3925837"/>
                    <a:pt x="2961017" y="3571800"/>
                    <a:pt x="3371325" y="3194317"/>
                  </a:cubicBezTo>
                  <a:cubicBezTo>
                    <a:pt x="3781633" y="2816834"/>
                    <a:pt x="3934033" y="2017320"/>
                    <a:pt x="3905898" y="1506194"/>
                  </a:cubicBezTo>
                  <a:cubicBezTo>
                    <a:pt x="3877763" y="995068"/>
                    <a:pt x="3622199" y="359677"/>
                    <a:pt x="3202513" y="127560"/>
                  </a:cubicBezTo>
                  <a:cubicBezTo>
                    <a:pt x="2782827" y="-104557"/>
                    <a:pt x="1844981" y="36121"/>
                    <a:pt x="1387781" y="113493"/>
                  </a:cubicBezTo>
                  <a:cubicBezTo>
                    <a:pt x="930581" y="190865"/>
                    <a:pt x="684396" y="336231"/>
                    <a:pt x="459313" y="591794"/>
                  </a:cubicBezTo>
                  <a:cubicBezTo>
                    <a:pt x="234230" y="847357"/>
                    <a:pt x="81830" y="1360828"/>
                    <a:pt x="37282" y="1646871"/>
                  </a:cubicBezTo>
                  <a:cubicBezTo>
                    <a:pt x="-7266" y="1932914"/>
                    <a:pt x="-56503" y="1911813"/>
                    <a:pt x="177959" y="2265850"/>
                  </a:cubicBezTo>
                  <a:close/>
                </a:path>
              </a:pathLst>
            </a:custGeom>
            <a:solidFill>
              <a:schemeClr val="accent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任意多边形: 形状 13"/>
            <p:cNvSpPr/>
            <p:nvPr/>
          </p:nvSpPr>
          <p:spPr>
            <a:xfrm>
              <a:off x="2666060" y="1980870"/>
              <a:ext cx="3909150" cy="3808316"/>
            </a:xfrm>
            <a:custGeom>
              <a:avLst/>
              <a:gdLst>
                <a:gd name="connsiteX0" fmla="*/ 177959 w 3909150"/>
                <a:gd name="connsiteY0" fmla="*/ 2265850 h 3808316"/>
                <a:gd name="connsiteX1" fmla="*/ 1444052 w 3909150"/>
                <a:gd name="connsiteY1" fmla="*/ 3771093 h 3808316"/>
                <a:gd name="connsiteX2" fmla="*/ 3371325 w 3909150"/>
                <a:gd name="connsiteY2" fmla="*/ 3194317 h 3808316"/>
                <a:gd name="connsiteX3" fmla="*/ 3905898 w 3909150"/>
                <a:gd name="connsiteY3" fmla="*/ 1506194 h 3808316"/>
                <a:gd name="connsiteX4" fmla="*/ 3202513 w 3909150"/>
                <a:gd name="connsiteY4" fmla="*/ 127560 h 3808316"/>
                <a:gd name="connsiteX5" fmla="*/ 1387781 w 3909150"/>
                <a:gd name="connsiteY5" fmla="*/ 113493 h 3808316"/>
                <a:gd name="connsiteX6" fmla="*/ 459313 w 3909150"/>
                <a:gd name="connsiteY6" fmla="*/ 591794 h 3808316"/>
                <a:gd name="connsiteX7" fmla="*/ 37282 w 3909150"/>
                <a:gd name="connsiteY7" fmla="*/ 1646871 h 3808316"/>
                <a:gd name="connsiteX8" fmla="*/ 177959 w 3909150"/>
                <a:gd name="connsiteY8" fmla="*/ 2265850 h 380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9150" h="3808316">
                  <a:moveTo>
                    <a:pt x="177959" y="2265850"/>
                  </a:moveTo>
                  <a:cubicBezTo>
                    <a:pt x="412421" y="2619887"/>
                    <a:pt x="911824" y="3616349"/>
                    <a:pt x="1444052" y="3771093"/>
                  </a:cubicBezTo>
                  <a:cubicBezTo>
                    <a:pt x="1976280" y="3925837"/>
                    <a:pt x="2961017" y="3571800"/>
                    <a:pt x="3371325" y="3194317"/>
                  </a:cubicBezTo>
                  <a:cubicBezTo>
                    <a:pt x="3781633" y="2816834"/>
                    <a:pt x="3934033" y="2017320"/>
                    <a:pt x="3905898" y="1506194"/>
                  </a:cubicBezTo>
                  <a:cubicBezTo>
                    <a:pt x="3877763" y="995068"/>
                    <a:pt x="3622199" y="359677"/>
                    <a:pt x="3202513" y="127560"/>
                  </a:cubicBezTo>
                  <a:cubicBezTo>
                    <a:pt x="2782827" y="-104557"/>
                    <a:pt x="1844981" y="36121"/>
                    <a:pt x="1387781" y="113493"/>
                  </a:cubicBezTo>
                  <a:cubicBezTo>
                    <a:pt x="930581" y="190865"/>
                    <a:pt x="684396" y="336231"/>
                    <a:pt x="459313" y="591794"/>
                  </a:cubicBezTo>
                  <a:cubicBezTo>
                    <a:pt x="234230" y="847357"/>
                    <a:pt x="81830" y="1360828"/>
                    <a:pt x="37282" y="1646871"/>
                  </a:cubicBezTo>
                  <a:cubicBezTo>
                    <a:pt x="-7266" y="1932914"/>
                    <a:pt x="-56503" y="1911813"/>
                    <a:pt x="177959" y="2265850"/>
                  </a:cubicBezTo>
                  <a:close/>
                </a:path>
              </a:pathLst>
            </a:custGeom>
            <a:solidFill>
              <a:schemeClr val="accent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任意多边形: 形状 14"/>
            <p:cNvSpPr/>
            <p:nvPr/>
          </p:nvSpPr>
          <p:spPr>
            <a:xfrm>
              <a:off x="3099814" y="2253948"/>
              <a:ext cx="3909150" cy="3808316"/>
            </a:xfrm>
            <a:custGeom>
              <a:avLst/>
              <a:gdLst>
                <a:gd name="connsiteX0" fmla="*/ 177959 w 3909150"/>
                <a:gd name="connsiteY0" fmla="*/ 2265850 h 3808316"/>
                <a:gd name="connsiteX1" fmla="*/ 1444052 w 3909150"/>
                <a:gd name="connsiteY1" fmla="*/ 3771093 h 3808316"/>
                <a:gd name="connsiteX2" fmla="*/ 3371325 w 3909150"/>
                <a:gd name="connsiteY2" fmla="*/ 3194317 h 3808316"/>
                <a:gd name="connsiteX3" fmla="*/ 3905898 w 3909150"/>
                <a:gd name="connsiteY3" fmla="*/ 1506194 h 3808316"/>
                <a:gd name="connsiteX4" fmla="*/ 3202513 w 3909150"/>
                <a:gd name="connsiteY4" fmla="*/ 127560 h 3808316"/>
                <a:gd name="connsiteX5" fmla="*/ 1387781 w 3909150"/>
                <a:gd name="connsiteY5" fmla="*/ 113493 h 3808316"/>
                <a:gd name="connsiteX6" fmla="*/ 459313 w 3909150"/>
                <a:gd name="connsiteY6" fmla="*/ 591794 h 3808316"/>
                <a:gd name="connsiteX7" fmla="*/ 37282 w 3909150"/>
                <a:gd name="connsiteY7" fmla="*/ 1646871 h 3808316"/>
                <a:gd name="connsiteX8" fmla="*/ 177959 w 3909150"/>
                <a:gd name="connsiteY8" fmla="*/ 2265850 h 380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9150" h="3808316">
                  <a:moveTo>
                    <a:pt x="177959" y="2265850"/>
                  </a:moveTo>
                  <a:cubicBezTo>
                    <a:pt x="412421" y="2619887"/>
                    <a:pt x="911824" y="3616349"/>
                    <a:pt x="1444052" y="3771093"/>
                  </a:cubicBezTo>
                  <a:cubicBezTo>
                    <a:pt x="1976280" y="3925837"/>
                    <a:pt x="2961017" y="3571800"/>
                    <a:pt x="3371325" y="3194317"/>
                  </a:cubicBezTo>
                  <a:cubicBezTo>
                    <a:pt x="3781633" y="2816834"/>
                    <a:pt x="3934033" y="2017320"/>
                    <a:pt x="3905898" y="1506194"/>
                  </a:cubicBezTo>
                  <a:cubicBezTo>
                    <a:pt x="3877763" y="995068"/>
                    <a:pt x="3622199" y="359677"/>
                    <a:pt x="3202513" y="127560"/>
                  </a:cubicBezTo>
                  <a:cubicBezTo>
                    <a:pt x="2782827" y="-104557"/>
                    <a:pt x="1844981" y="36121"/>
                    <a:pt x="1387781" y="113493"/>
                  </a:cubicBezTo>
                  <a:cubicBezTo>
                    <a:pt x="930581" y="190865"/>
                    <a:pt x="684396" y="336231"/>
                    <a:pt x="459313" y="591794"/>
                  </a:cubicBezTo>
                  <a:cubicBezTo>
                    <a:pt x="234230" y="847357"/>
                    <a:pt x="81830" y="1360828"/>
                    <a:pt x="37282" y="1646871"/>
                  </a:cubicBezTo>
                  <a:cubicBezTo>
                    <a:pt x="-7266" y="1932914"/>
                    <a:pt x="-56503" y="1911813"/>
                    <a:pt x="177959" y="2265850"/>
                  </a:cubicBezTo>
                  <a:close/>
                </a:path>
              </a:pathLst>
            </a:custGeom>
            <a:solidFill>
              <a:schemeClr val="accent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任意多边形: 形状 15"/>
            <p:cNvSpPr/>
            <p:nvPr/>
          </p:nvSpPr>
          <p:spPr>
            <a:xfrm>
              <a:off x="3316691" y="1779854"/>
              <a:ext cx="3909150" cy="3808316"/>
            </a:xfrm>
            <a:custGeom>
              <a:avLst/>
              <a:gdLst>
                <a:gd name="connsiteX0" fmla="*/ 177959 w 3909150"/>
                <a:gd name="connsiteY0" fmla="*/ 2265850 h 3808316"/>
                <a:gd name="connsiteX1" fmla="*/ 1444052 w 3909150"/>
                <a:gd name="connsiteY1" fmla="*/ 3771093 h 3808316"/>
                <a:gd name="connsiteX2" fmla="*/ 3371325 w 3909150"/>
                <a:gd name="connsiteY2" fmla="*/ 3194317 h 3808316"/>
                <a:gd name="connsiteX3" fmla="*/ 3905898 w 3909150"/>
                <a:gd name="connsiteY3" fmla="*/ 1506194 h 3808316"/>
                <a:gd name="connsiteX4" fmla="*/ 3202513 w 3909150"/>
                <a:gd name="connsiteY4" fmla="*/ 127560 h 3808316"/>
                <a:gd name="connsiteX5" fmla="*/ 1387781 w 3909150"/>
                <a:gd name="connsiteY5" fmla="*/ 113493 h 3808316"/>
                <a:gd name="connsiteX6" fmla="*/ 459313 w 3909150"/>
                <a:gd name="connsiteY6" fmla="*/ 591794 h 3808316"/>
                <a:gd name="connsiteX7" fmla="*/ 37282 w 3909150"/>
                <a:gd name="connsiteY7" fmla="*/ 1646871 h 3808316"/>
                <a:gd name="connsiteX8" fmla="*/ 177959 w 3909150"/>
                <a:gd name="connsiteY8" fmla="*/ 2265850 h 380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9150" h="3808316">
                  <a:moveTo>
                    <a:pt x="177959" y="2265850"/>
                  </a:moveTo>
                  <a:cubicBezTo>
                    <a:pt x="412421" y="2619887"/>
                    <a:pt x="911824" y="3616349"/>
                    <a:pt x="1444052" y="3771093"/>
                  </a:cubicBezTo>
                  <a:cubicBezTo>
                    <a:pt x="1976280" y="3925837"/>
                    <a:pt x="2961017" y="3571800"/>
                    <a:pt x="3371325" y="3194317"/>
                  </a:cubicBezTo>
                  <a:cubicBezTo>
                    <a:pt x="3781633" y="2816834"/>
                    <a:pt x="3934033" y="2017320"/>
                    <a:pt x="3905898" y="1506194"/>
                  </a:cubicBezTo>
                  <a:cubicBezTo>
                    <a:pt x="3877763" y="995068"/>
                    <a:pt x="3622199" y="359677"/>
                    <a:pt x="3202513" y="127560"/>
                  </a:cubicBezTo>
                  <a:cubicBezTo>
                    <a:pt x="2782827" y="-104557"/>
                    <a:pt x="1844981" y="36121"/>
                    <a:pt x="1387781" y="113493"/>
                  </a:cubicBezTo>
                  <a:cubicBezTo>
                    <a:pt x="930581" y="190865"/>
                    <a:pt x="684396" y="336231"/>
                    <a:pt x="459313" y="591794"/>
                  </a:cubicBezTo>
                  <a:cubicBezTo>
                    <a:pt x="234230" y="847357"/>
                    <a:pt x="81830" y="1360828"/>
                    <a:pt x="37282" y="1646871"/>
                  </a:cubicBezTo>
                  <a:cubicBezTo>
                    <a:pt x="-7266" y="1932914"/>
                    <a:pt x="-56503" y="1911813"/>
                    <a:pt x="177959" y="2265850"/>
                  </a:cubicBezTo>
                  <a:close/>
                </a:path>
              </a:pathLst>
            </a:custGeom>
            <a:solidFill>
              <a:schemeClr val="accent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任意多边形: 形状 16"/>
            <p:cNvSpPr/>
            <p:nvPr/>
          </p:nvSpPr>
          <p:spPr>
            <a:xfrm>
              <a:off x="3533568" y="1980870"/>
              <a:ext cx="3909150" cy="4153456"/>
            </a:xfrm>
            <a:custGeom>
              <a:avLst/>
              <a:gdLst>
                <a:gd name="connsiteX0" fmla="*/ 177959 w 3909150"/>
                <a:gd name="connsiteY0" fmla="*/ 2265850 h 3808316"/>
                <a:gd name="connsiteX1" fmla="*/ 1444052 w 3909150"/>
                <a:gd name="connsiteY1" fmla="*/ 3771093 h 3808316"/>
                <a:gd name="connsiteX2" fmla="*/ 3371325 w 3909150"/>
                <a:gd name="connsiteY2" fmla="*/ 3194317 h 3808316"/>
                <a:gd name="connsiteX3" fmla="*/ 3905898 w 3909150"/>
                <a:gd name="connsiteY3" fmla="*/ 1506194 h 3808316"/>
                <a:gd name="connsiteX4" fmla="*/ 3202513 w 3909150"/>
                <a:gd name="connsiteY4" fmla="*/ 127560 h 3808316"/>
                <a:gd name="connsiteX5" fmla="*/ 1387781 w 3909150"/>
                <a:gd name="connsiteY5" fmla="*/ 113493 h 3808316"/>
                <a:gd name="connsiteX6" fmla="*/ 459313 w 3909150"/>
                <a:gd name="connsiteY6" fmla="*/ 591794 h 3808316"/>
                <a:gd name="connsiteX7" fmla="*/ 37282 w 3909150"/>
                <a:gd name="connsiteY7" fmla="*/ 1646871 h 3808316"/>
                <a:gd name="connsiteX8" fmla="*/ 177959 w 3909150"/>
                <a:gd name="connsiteY8" fmla="*/ 2265850 h 380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9150" h="3808316">
                  <a:moveTo>
                    <a:pt x="177959" y="2265850"/>
                  </a:moveTo>
                  <a:cubicBezTo>
                    <a:pt x="412421" y="2619887"/>
                    <a:pt x="911824" y="3616349"/>
                    <a:pt x="1444052" y="3771093"/>
                  </a:cubicBezTo>
                  <a:cubicBezTo>
                    <a:pt x="1976280" y="3925837"/>
                    <a:pt x="2961017" y="3571800"/>
                    <a:pt x="3371325" y="3194317"/>
                  </a:cubicBezTo>
                  <a:cubicBezTo>
                    <a:pt x="3781633" y="2816834"/>
                    <a:pt x="3934033" y="2017320"/>
                    <a:pt x="3905898" y="1506194"/>
                  </a:cubicBezTo>
                  <a:cubicBezTo>
                    <a:pt x="3877763" y="995068"/>
                    <a:pt x="3622199" y="359677"/>
                    <a:pt x="3202513" y="127560"/>
                  </a:cubicBezTo>
                  <a:cubicBezTo>
                    <a:pt x="2782827" y="-104557"/>
                    <a:pt x="1844981" y="36121"/>
                    <a:pt x="1387781" y="113493"/>
                  </a:cubicBezTo>
                  <a:cubicBezTo>
                    <a:pt x="930581" y="190865"/>
                    <a:pt x="684396" y="336231"/>
                    <a:pt x="459313" y="591794"/>
                  </a:cubicBezTo>
                  <a:cubicBezTo>
                    <a:pt x="234230" y="847357"/>
                    <a:pt x="81830" y="1360828"/>
                    <a:pt x="37282" y="1646871"/>
                  </a:cubicBezTo>
                  <a:cubicBezTo>
                    <a:pt x="-7266" y="1932914"/>
                    <a:pt x="-56503" y="1911813"/>
                    <a:pt x="177959" y="2265850"/>
                  </a:cubicBezTo>
                  <a:close/>
                </a:path>
              </a:pathLst>
            </a:custGeom>
            <a:solidFill>
              <a:schemeClr val="accent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椭圆 56"/>
            <p:cNvSpPr/>
            <p:nvPr/>
          </p:nvSpPr>
          <p:spPr>
            <a:xfrm>
              <a:off x="6784790" y="4932746"/>
              <a:ext cx="795997" cy="795997"/>
            </a:xfrm>
            <a:prstGeom prst="ellipse">
              <a:avLst/>
            </a:prstGeom>
            <a:solidFill>
              <a:schemeClr val="accent1">
                <a:alpha val="4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椭圆 57"/>
            <p:cNvSpPr/>
            <p:nvPr/>
          </p:nvSpPr>
          <p:spPr>
            <a:xfrm>
              <a:off x="5224667" y="5906881"/>
              <a:ext cx="526952" cy="526952"/>
            </a:xfrm>
            <a:prstGeom prst="ellipse">
              <a:avLst/>
            </a:prstGeom>
            <a:solidFill>
              <a:schemeClr val="accent1">
                <a:alpha val="4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椭圆 58"/>
            <p:cNvSpPr/>
            <p:nvPr/>
          </p:nvSpPr>
          <p:spPr>
            <a:xfrm>
              <a:off x="2969254" y="1837290"/>
              <a:ext cx="361967" cy="361967"/>
            </a:xfrm>
            <a:prstGeom prst="ellipse">
              <a:avLst/>
            </a:prstGeom>
            <a:solidFill>
              <a:schemeClr val="accent1">
                <a:alpha val="4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0" name="文本框 21"/>
          <p:cNvSpPr txBox="1"/>
          <p:nvPr/>
        </p:nvSpPr>
        <p:spPr>
          <a:xfrm>
            <a:off x="3339259" y="1645369"/>
            <a:ext cx="543326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smtClean="0">
                <a:solidFill>
                  <a:schemeClr val="bg1"/>
                </a:solidFill>
                <a:ea typeface="微软雅黑" panose="020B0503020204020204" pitchFamily="34" charset="-122"/>
              </a:rPr>
              <a:t>享学课堂  </a:t>
            </a:r>
            <a:endParaRPr lang="en-US" altLang="zh-CN" sz="5400" smtClean="0">
              <a:solidFill>
                <a:schemeClr val="bg1"/>
              </a:solidFill>
              <a:ea typeface="微软雅黑" panose="020B0503020204020204" pitchFamily="34" charset="-122"/>
            </a:endParaRPr>
          </a:p>
          <a:p>
            <a:pPr algn="ctr"/>
            <a:r>
              <a:rPr lang="zh-CN" altLang="en-US" sz="3600" smtClean="0">
                <a:solidFill>
                  <a:schemeClr val="bg1"/>
                </a:solidFill>
                <a:ea typeface="微软雅黑" panose="020B0503020204020204" pitchFamily="34" charset="-122"/>
              </a:rPr>
              <a:t>   谢谢您的参与！</a:t>
            </a:r>
            <a:endParaRPr lang="zh-CN" altLang="en-US" sz="3600" smtClean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  <p:bldP spid="6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ChangeArrowheads="1"/>
          </p:cNvSpPr>
          <p:nvPr/>
        </p:nvSpPr>
        <p:spPr bwMode="auto">
          <a:xfrm>
            <a:off x="1527176" y="274639"/>
            <a:ext cx="714375" cy="758825"/>
          </a:xfrm>
          <a:prstGeom prst="rect">
            <a:avLst/>
          </a:prstGeom>
          <a:solidFill>
            <a:srgbClr val="7CCEF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6147" name="Rectangle 3"/>
          <p:cNvSpPr>
            <a:spLocks noChangeArrowheads="1"/>
          </p:cNvSpPr>
          <p:nvPr/>
        </p:nvSpPr>
        <p:spPr bwMode="auto">
          <a:xfrm>
            <a:off x="2268538" y="274639"/>
            <a:ext cx="76200" cy="758825"/>
          </a:xfrm>
          <a:prstGeom prst="rect">
            <a:avLst/>
          </a:prstGeom>
          <a:solidFill>
            <a:srgbClr val="BFBFB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6148" name="Text Box 4"/>
          <p:cNvSpPr txBox="1">
            <a:spLocks noChangeArrowheads="1"/>
          </p:cNvSpPr>
          <p:nvPr/>
        </p:nvSpPr>
        <p:spPr bwMode="auto">
          <a:xfrm>
            <a:off x="1525588" y="346075"/>
            <a:ext cx="817562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600" b="1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01</a:t>
            </a:r>
            <a:endParaRPr lang="zh-CN" altLang="en-US" sz="3600" b="1">
              <a:solidFill>
                <a:schemeClr val="bg1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6149" name="Text Box 5"/>
          <p:cNvSpPr txBox="1">
            <a:spLocks noChangeArrowheads="1"/>
          </p:cNvSpPr>
          <p:nvPr/>
        </p:nvSpPr>
        <p:spPr bwMode="auto">
          <a:xfrm>
            <a:off x="2370139" y="423863"/>
            <a:ext cx="5526087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u="heavy">
                <a:solidFill>
                  <a:srgbClr val="10263C"/>
                </a:solidFill>
                <a:ea typeface="微软雅黑" panose="020B0503020204020204" pitchFamily="34" charset="-122"/>
              </a:rPr>
              <a:t>我们是什么人</a:t>
            </a:r>
            <a:endParaRPr lang="zh-CN" altLang="en-US" sz="2400" u="heavy">
              <a:solidFill>
                <a:srgbClr val="10263C"/>
              </a:solidFill>
              <a:ea typeface="微软雅黑" panose="020B0503020204020204" pitchFamily="34" charset="-122"/>
            </a:endParaRPr>
          </a:p>
        </p:txBody>
      </p:sp>
      <p:cxnSp>
        <p:nvCxnSpPr>
          <p:cNvPr id="10" name="直接连接符 9"/>
          <p:cNvCxnSpPr/>
          <p:nvPr/>
        </p:nvCxnSpPr>
        <p:spPr bwMode="auto">
          <a:xfrm>
            <a:off x="3568065" y="2136775"/>
            <a:ext cx="91440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accent2">
                <a:lumMod val="40000"/>
                <a:lumOff val="60000"/>
                <a:alpha val="40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3" name="圆角矩形 2"/>
          <p:cNvSpPr/>
          <p:nvPr/>
        </p:nvSpPr>
        <p:spPr>
          <a:xfrm>
            <a:off x="1418590" y="2839085"/>
            <a:ext cx="2063115" cy="1041734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txBody>
          <a:bodyPr wrap="square" lIns="91440" tIns="45720" rIns="91440" bIns="45720">
            <a:spAutoFit/>
          </a:bodyPr>
          <a:p>
            <a:pPr algn="ctr"/>
            <a:endParaRPr lang="zh-CN" altLang="en-US" sz="5400" b="1" cap="none" spc="0" smtClean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525905" y="3037840"/>
            <a:ext cx="181292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52%</a:t>
            </a:r>
            <a:r>
              <a:rPr lang="zh-CN" altLang="en-US"/>
              <a:t>的人没有写过自定义</a:t>
            </a:r>
            <a:r>
              <a:rPr lang="en-US" altLang="zh-CN"/>
              <a:t>View</a:t>
            </a:r>
            <a:endParaRPr lang="en-US" altLang="zh-CN"/>
          </a:p>
        </p:txBody>
      </p:sp>
      <p:sp>
        <p:nvSpPr>
          <p:cNvPr id="8" name="圆角矩形 7"/>
          <p:cNvSpPr/>
          <p:nvPr/>
        </p:nvSpPr>
        <p:spPr>
          <a:xfrm>
            <a:off x="4328160" y="2842895"/>
            <a:ext cx="2063115" cy="1041734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txBody>
          <a:bodyPr wrap="square" lIns="91440" tIns="45720" rIns="91440" bIns="45720">
            <a:spAutoFit/>
          </a:bodyPr>
          <a:p>
            <a:pPr algn="ctr"/>
            <a:endParaRPr lang="zh-CN" altLang="en-US" sz="5400" b="1" cap="none" spc="0" smtClean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578350" y="3041015"/>
            <a:ext cx="181292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62%</a:t>
            </a:r>
            <a:r>
              <a:rPr lang="zh-CN" altLang="en-US"/>
              <a:t>不知道</a:t>
            </a:r>
            <a:r>
              <a:rPr lang="en-US"/>
              <a:t>MeasureSpec</a:t>
            </a:r>
            <a:endParaRPr lang="en-US"/>
          </a:p>
        </p:txBody>
      </p:sp>
      <p:sp>
        <p:nvSpPr>
          <p:cNvPr id="11" name="圆角矩形 10"/>
          <p:cNvSpPr/>
          <p:nvPr/>
        </p:nvSpPr>
        <p:spPr>
          <a:xfrm>
            <a:off x="7553960" y="2842895"/>
            <a:ext cx="2063115" cy="1041734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txBody>
          <a:bodyPr wrap="square" lIns="91440" tIns="45720" rIns="91440" bIns="45720">
            <a:spAutoFit/>
          </a:bodyPr>
          <a:p>
            <a:pPr algn="ctr"/>
            <a:endParaRPr lang="zh-CN" altLang="en-US" sz="5400" b="1" cap="none" spc="0" smtClean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7616825" y="2894330"/>
            <a:ext cx="193738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92%</a:t>
            </a:r>
            <a:r>
              <a:rPr lang="zh-CN" altLang="en-US"/>
              <a:t>没有看过</a:t>
            </a:r>
            <a:endParaRPr lang="zh-CN" altLang="en-US"/>
          </a:p>
          <a:p>
            <a:r>
              <a:rPr lang="en-US" altLang="zh-CN"/>
              <a:t>View/ViewGroup</a:t>
            </a:r>
            <a:r>
              <a:rPr lang="zh-CN" altLang="en-US"/>
              <a:t>源码</a:t>
            </a:r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1285240" y="5835650"/>
            <a:ext cx="696087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结论</a:t>
            </a:r>
            <a:r>
              <a:rPr lang="zh-CN" altLang="en-US"/>
              <a:t>：</a:t>
            </a:r>
            <a:r>
              <a:rPr lang="zh-CN" altLang="en-US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</a:rPr>
              <a:t>我们的问题很严重，几乎都在使用别人的代码构建自己的</a:t>
            </a:r>
            <a:r>
              <a:rPr lang="en-US" altLang="zh-CN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</a:rPr>
              <a:t>app</a:t>
            </a:r>
            <a:endParaRPr lang="en-US" altLang="zh-CN">
              <a:gradFill>
                <a:gsLst>
                  <a:gs pos="0">
                    <a:srgbClr val="007BD3"/>
                  </a:gs>
                  <a:gs pos="100000">
                    <a:srgbClr val="034373"/>
                  </a:gs>
                </a:gsLst>
                <a:lin scaled="0"/>
              </a:gradFill>
            </a:endParaRPr>
          </a:p>
        </p:txBody>
      </p:sp>
    </p:spTree>
  </p:cSld>
  <p:clrMapOvr>
    <a:masterClrMapping/>
  </p:clrMapOvr>
  <p:transition>
    <p:strips dir="rd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659652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sp>
        <p:nvSpPr>
          <p:cNvPr id="4" name="文本框 3"/>
          <p:cNvSpPr txBox="1"/>
          <p:nvPr/>
        </p:nvSpPr>
        <p:spPr>
          <a:xfrm>
            <a:off x="535940" y="367030"/>
            <a:ext cx="4224655" cy="501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自定义控件</a:t>
            </a:r>
            <a:r>
              <a:rPr lang="zh-CN" alt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实现过程</a:t>
            </a:r>
            <a:endParaRPr lang="en-US" altLang="zh-CN" sz="2665" dirty="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 descr="6`PV`4KIB4PF6]2F)LJS}P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765" y="1292860"/>
            <a:ext cx="7486650" cy="31623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ChangeArrowheads="1"/>
          </p:cNvSpPr>
          <p:nvPr/>
        </p:nvSpPr>
        <p:spPr bwMode="auto">
          <a:xfrm>
            <a:off x="1527176" y="274639"/>
            <a:ext cx="714375" cy="758825"/>
          </a:xfrm>
          <a:prstGeom prst="rect">
            <a:avLst/>
          </a:prstGeom>
          <a:solidFill>
            <a:srgbClr val="7CCEF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7171" name="Rectangle 3"/>
          <p:cNvSpPr>
            <a:spLocks noChangeArrowheads="1"/>
          </p:cNvSpPr>
          <p:nvPr/>
        </p:nvSpPr>
        <p:spPr bwMode="auto">
          <a:xfrm>
            <a:off x="2268538" y="274639"/>
            <a:ext cx="76200" cy="758825"/>
          </a:xfrm>
          <a:prstGeom prst="rect">
            <a:avLst/>
          </a:prstGeom>
          <a:solidFill>
            <a:srgbClr val="BFBFB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7172" name="Text Box 4"/>
          <p:cNvSpPr txBox="1">
            <a:spLocks noChangeArrowheads="1"/>
          </p:cNvSpPr>
          <p:nvPr/>
        </p:nvSpPr>
        <p:spPr bwMode="auto">
          <a:xfrm>
            <a:off x="1525588" y="346075"/>
            <a:ext cx="817562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600" b="1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01</a:t>
            </a:r>
            <a:endParaRPr lang="zh-CN" altLang="en-US" sz="3600" b="1">
              <a:solidFill>
                <a:schemeClr val="bg1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7173" name="Text Box 5"/>
          <p:cNvSpPr txBox="1">
            <a:spLocks noChangeArrowheads="1"/>
          </p:cNvSpPr>
          <p:nvPr/>
        </p:nvSpPr>
        <p:spPr bwMode="auto">
          <a:xfrm>
            <a:off x="2370139" y="423863"/>
            <a:ext cx="5526087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dirty="0">
                <a:solidFill>
                  <a:srgbClr val="10263C"/>
                </a:solidFill>
                <a:ea typeface="微软雅黑" panose="020B0503020204020204" pitchFamily="34" charset="-122"/>
                <a:sym typeface="+mn-ea"/>
              </a:rPr>
              <a:t>MeasureSpec </a:t>
            </a:r>
            <a:r>
              <a:rPr lang="zh-CN" altLang="en-US" sz="2400" dirty="0">
                <a:solidFill>
                  <a:srgbClr val="10263C"/>
                </a:solidFill>
                <a:ea typeface="微软雅黑" panose="020B0503020204020204" pitchFamily="34" charset="-122"/>
                <a:sym typeface="+mn-ea"/>
              </a:rPr>
              <a:t>是什么？</a:t>
            </a:r>
            <a:endParaRPr lang="zh-CN" altLang="en-US" sz="2400" dirty="0">
              <a:solidFill>
                <a:srgbClr val="10263C"/>
              </a:solidFill>
              <a:ea typeface="微软雅黑" panose="020B0503020204020204" pitchFamily="34" charset="-122"/>
            </a:endParaRPr>
          </a:p>
        </p:txBody>
      </p:sp>
      <p:cxnSp>
        <p:nvCxnSpPr>
          <p:cNvPr id="10" name="直接连接符 9"/>
          <p:cNvCxnSpPr/>
          <p:nvPr/>
        </p:nvCxnSpPr>
        <p:spPr bwMode="auto">
          <a:xfrm>
            <a:off x="1527175" y="1152525"/>
            <a:ext cx="9144000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accent2">
                <a:lumMod val="40000"/>
                <a:lumOff val="60000"/>
                <a:alpha val="40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2" name="文本框 1"/>
          <p:cNvSpPr txBox="1"/>
          <p:nvPr/>
        </p:nvSpPr>
        <p:spPr>
          <a:xfrm>
            <a:off x="4316730" y="2442210"/>
            <a:ext cx="3893820" cy="9220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p>
            <a:pPr algn="l"/>
            <a:r>
              <a:rPr lang="zh-CN" altLang="en-US"/>
              <a:t>android:layout_width="match_parent"</a:t>
            </a:r>
            <a:endParaRPr lang="zh-CN" altLang="en-US"/>
          </a:p>
          <a:p>
            <a:pPr algn="l"/>
            <a:r>
              <a:rPr lang="zh-CN" altLang="en-US"/>
              <a:t>android:layout_width="wrap_content"</a:t>
            </a:r>
            <a:endParaRPr lang="zh-CN" altLang="en-US"/>
          </a:p>
          <a:p>
            <a:pPr algn="l"/>
            <a:r>
              <a:rPr lang="zh-CN" altLang="en-US"/>
              <a:t>android:layout_width="10dp"</a:t>
            </a:r>
            <a:endParaRPr lang="zh-CN" altLang="en-US"/>
          </a:p>
        </p:txBody>
      </p:sp>
      <p:pic>
        <p:nvPicPr>
          <p:cNvPr id="7" name="图片 6" descr="疑问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79830" y="1587500"/>
            <a:ext cx="2580005" cy="2631440"/>
          </a:xfrm>
          <a:prstGeom prst="rect">
            <a:avLst/>
          </a:prstGeom>
        </p:spPr>
      </p:pic>
    </p:spTree>
  </p:cSld>
  <p:clrMapOvr>
    <a:masterClrMapping/>
  </p:clrMapOvr>
  <p:transition>
    <p:strips dir="rd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ChangeArrowheads="1"/>
          </p:cNvSpPr>
          <p:nvPr/>
        </p:nvSpPr>
        <p:spPr bwMode="auto">
          <a:xfrm>
            <a:off x="1527176" y="274639"/>
            <a:ext cx="714375" cy="758825"/>
          </a:xfrm>
          <a:prstGeom prst="rect">
            <a:avLst/>
          </a:prstGeom>
          <a:solidFill>
            <a:srgbClr val="7CCEF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7171" name="Rectangle 3"/>
          <p:cNvSpPr>
            <a:spLocks noChangeArrowheads="1"/>
          </p:cNvSpPr>
          <p:nvPr/>
        </p:nvSpPr>
        <p:spPr bwMode="auto">
          <a:xfrm>
            <a:off x="2268538" y="274639"/>
            <a:ext cx="76200" cy="758825"/>
          </a:xfrm>
          <a:prstGeom prst="rect">
            <a:avLst/>
          </a:prstGeom>
          <a:solidFill>
            <a:srgbClr val="BFBFB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7172" name="Text Box 4"/>
          <p:cNvSpPr txBox="1">
            <a:spLocks noChangeArrowheads="1"/>
          </p:cNvSpPr>
          <p:nvPr/>
        </p:nvSpPr>
        <p:spPr bwMode="auto">
          <a:xfrm>
            <a:off x="1525588" y="346075"/>
            <a:ext cx="817562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600" b="1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01</a:t>
            </a:r>
            <a:endParaRPr lang="zh-CN" altLang="en-US" sz="3600" b="1">
              <a:solidFill>
                <a:schemeClr val="bg1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7173" name="Text Box 5"/>
          <p:cNvSpPr txBox="1">
            <a:spLocks noChangeArrowheads="1"/>
          </p:cNvSpPr>
          <p:nvPr/>
        </p:nvSpPr>
        <p:spPr bwMode="auto">
          <a:xfrm>
            <a:off x="2370139" y="423863"/>
            <a:ext cx="5526087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dirty="0">
                <a:solidFill>
                  <a:srgbClr val="10263C"/>
                </a:solidFill>
                <a:ea typeface="微软雅黑" panose="020B0503020204020204" pitchFamily="34" charset="-122"/>
              </a:rPr>
              <a:t>MeasureSpec </a:t>
            </a:r>
            <a:r>
              <a:rPr lang="zh-CN" altLang="en-US" sz="2400" dirty="0">
                <a:solidFill>
                  <a:srgbClr val="10263C"/>
                </a:solidFill>
                <a:ea typeface="微软雅黑" panose="020B0503020204020204" pitchFamily="34" charset="-122"/>
              </a:rPr>
              <a:t>是什么？</a:t>
            </a:r>
            <a:r>
              <a:rPr lang="en-US" altLang="zh-CN" sz="2400" dirty="0">
                <a:solidFill>
                  <a:srgbClr val="10263C"/>
                </a:solidFill>
                <a:ea typeface="微软雅黑" panose="020B0503020204020204" pitchFamily="34" charset="-122"/>
              </a:rPr>
              <a:t> </a:t>
            </a:r>
            <a:endParaRPr lang="en-US" altLang="zh-CN" sz="2400" dirty="0">
              <a:solidFill>
                <a:srgbClr val="10263C"/>
              </a:solidFill>
              <a:ea typeface="微软雅黑" panose="020B0503020204020204" pitchFamily="34" charset="-122"/>
            </a:endParaRPr>
          </a:p>
        </p:txBody>
      </p:sp>
      <p:cxnSp>
        <p:nvCxnSpPr>
          <p:cNvPr id="10" name="直接连接符 9"/>
          <p:cNvCxnSpPr/>
          <p:nvPr/>
        </p:nvCxnSpPr>
        <p:spPr bwMode="auto">
          <a:xfrm>
            <a:off x="1527175" y="1152525"/>
            <a:ext cx="9144000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accent2">
                <a:lumMod val="40000"/>
                <a:lumOff val="60000"/>
                <a:alpha val="40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3" name="文本框 2"/>
          <p:cNvSpPr txBox="1"/>
          <p:nvPr/>
        </p:nvSpPr>
        <p:spPr>
          <a:xfrm>
            <a:off x="1454150" y="1629410"/>
            <a:ext cx="9471660" cy="9220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pPr algn="l" fontAlgn="auto">
              <a:lnSpc>
                <a:spcPct val="150000"/>
              </a:lnSpc>
            </a:pP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MeasureSpec是View中的内部类，基本都是二进制运算。由于int是32位的，用高两位表示mode，低30位表示size，MODE_SHIFT = 30的作用是移位</a:t>
            </a:r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529715" y="3343275"/>
            <a:ext cx="7207250" cy="16148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zh-CN" altLang="en-US"/>
              <a:t>UNSPECIFIED：不对View大小做限制，</a:t>
            </a:r>
            <a:endParaRPr lang="zh-CN" altLang="en-US"/>
          </a:p>
          <a:p>
            <a:pPr fontAlgn="auto">
              <a:lnSpc>
                <a:spcPct val="150000"/>
              </a:lnSpc>
            </a:pPr>
            <a:r>
              <a:rPr lang="zh-CN" altLang="en-US"/>
              <a:t>EXACTLY：确切的大小，如：100dp或者march_parent</a:t>
            </a:r>
            <a:endParaRPr lang="zh-CN" altLang="en-US"/>
          </a:p>
          <a:p>
            <a:pPr fontAlgn="auto">
              <a:lnSpc>
                <a:spcPct val="150000"/>
              </a:lnSpc>
            </a:pPr>
            <a:r>
              <a:rPr lang="zh-CN" altLang="en-US"/>
              <a:t>AT_MOST：大小不可超过某数值，如：wrap_content</a:t>
            </a:r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  <p:transition>
    <p:strips dir="rd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ChangeArrowheads="1"/>
          </p:cNvSpPr>
          <p:nvPr/>
        </p:nvSpPr>
        <p:spPr bwMode="auto">
          <a:xfrm>
            <a:off x="1527176" y="274639"/>
            <a:ext cx="714375" cy="758825"/>
          </a:xfrm>
          <a:prstGeom prst="rect">
            <a:avLst/>
          </a:prstGeom>
          <a:solidFill>
            <a:srgbClr val="7CCEF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7171" name="Rectangle 3"/>
          <p:cNvSpPr>
            <a:spLocks noChangeArrowheads="1"/>
          </p:cNvSpPr>
          <p:nvPr/>
        </p:nvSpPr>
        <p:spPr bwMode="auto">
          <a:xfrm>
            <a:off x="2268538" y="274639"/>
            <a:ext cx="76200" cy="758825"/>
          </a:xfrm>
          <a:prstGeom prst="rect">
            <a:avLst/>
          </a:prstGeom>
          <a:solidFill>
            <a:srgbClr val="BFBFB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7172" name="Text Box 4"/>
          <p:cNvSpPr txBox="1">
            <a:spLocks noChangeArrowheads="1"/>
          </p:cNvSpPr>
          <p:nvPr/>
        </p:nvSpPr>
        <p:spPr bwMode="auto">
          <a:xfrm>
            <a:off x="1525588" y="346075"/>
            <a:ext cx="817562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600" b="1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01</a:t>
            </a:r>
            <a:endParaRPr lang="zh-CN" altLang="en-US" sz="3600" b="1">
              <a:solidFill>
                <a:schemeClr val="bg1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7173" name="Text Box 5"/>
          <p:cNvSpPr txBox="1">
            <a:spLocks noChangeArrowheads="1"/>
          </p:cNvSpPr>
          <p:nvPr/>
        </p:nvSpPr>
        <p:spPr bwMode="auto">
          <a:xfrm>
            <a:off x="2370139" y="423863"/>
            <a:ext cx="5526087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dirty="0">
                <a:solidFill>
                  <a:srgbClr val="10263C"/>
                </a:solidFill>
                <a:ea typeface="微软雅黑" panose="020B0503020204020204" pitchFamily="34" charset="-122"/>
              </a:rPr>
              <a:t>新浪面试题：</a:t>
            </a:r>
            <a:r>
              <a:rPr lang="en-US" altLang="zh-CN" sz="2400" dirty="0">
                <a:solidFill>
                  <a:srgbClr val="10263C"/>
                </a:solidFill>
                <a:ea typeface="微软雅黑" panose="020B0503020204020204" pitchFamily="34" charset="-122"/>
              </a:rPr>
              <a:t>MeasureSpec </a:t>
            </a:r>
            <a:r>
              <a:rPr lang="zh-CN" altLang="en-US" sz="2400" dirty="0">
                <a:solidFill>
                  <a:srgbClr val="10263C"/>
                </a:solidFill>
                <a:ea typeface="微软雅黑" panose="020B0503020204020204" pitchFamily="34" charset="-122"/>
              </a:rPr>
              <a:t>原理</a:t>
            </a:r>
            <a:r>
              <a:rPr lang="en-US" altLang="zh-CN" sz="2400" dirty="0">
                <a:solidFill>
                  <a:srgbClr val="10263C"/>
                </a:solidFill>
                <a:ea typeface="微软雅黑" panose="020B0503020204020204" pitchFamily="34" charset="-122"/>
              </a:rPr>
              <a:t> </a:t>
            </a:r>
            <a:endParaRPr lang="en-US" altLang="zh-CN" sz="2400" dirty="0">
              <a:solidFill>
                <a:srgbClr val="10263C"/>
              </a:solidFill>
              <a:ea typeface="微软雅黑" panose="020B0503020204020204" pitchFamily="34" charset="-122"/>
            </a:endParaRPr>
          </a:p>
        </p:txBody>
      </p:sp>
      <p:cxnSp>
        <p:nvCxnSpPr>
          <p:cNvPr id="10" name="直接连接符 9"/>
          <p:cNvCxnSpPr/>
          <p:nvPr/>
        </p:nvCxnSpPr>
        <p:spPr bwMode="auto">
          <a:xfrm>
            <a:off x="1527175" y="1152525"/>
            <a:ext cx="9144000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accent2">
                <a:lumMod val="40000"/>
                <a:lumOff val="60000"/>
                <a:alpha val="40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10285" y="57150"/>
            <a:ext cx="10610850" cy="6953250"/>
          </a:xfrm>
          <a:prstGeom prst="rect">
            <a:avLst/>
          </a:prstGeom>
        </p:spPr>
      </p:pic>
    </p:spTree>
  </p:cSld>
  <p:clrMapOvr>
    <a:masterClrMapping/>
  </p:clrMapOvr>
  <p:transition>
    <p:strips dir="rd"/>
  </p:transition>
</p:sld>
</file>

<file path=ppt/tags/tag1.xml><?xml version="1.0" encoding="utf-8"?>
<p:tagLst xmlns:p="http://schemas.openxmlformats.org/presentationml/2006/main">
  <p:tag name="PA" val="v4.1.3"/>
</p:tagLst>
</file>

<file path=ppt/tags/tag10.xml><?xml version="1.0" encoding="utf-8"?>
<p:tagLst xmlns:p="http://schemas.openxmlformats.org/presentationml/2006/main">
  <p:tag name="PA" val="v4.1.3"/>
</p:tagLst>
</file>

<file path=ppt/tags/tag100.xml><?xml version="1.0" encoding="utf-8"?>
<p:tagLst xmlns:p="http://schemas.openxmlformats.org/presentationml/2006/main">
  <p:tag name="PA" val="v4.1.3"/>
</p:tagLst>
</file>

<file path=ppt/tags/tag101.xml><?xml version="1.0" encoding="utf-8"?>
<p:tagLst xmlns:p="http://schemas.openxmlformats.org/presentationml/2006/main">
  <p:tag name="PA" val="v4.1.3"/>
</p:tagLst>
</file>

<file path=ppt/tags/tag102.xml><?xml version="1.0" encoding="utf-8"?>
<p:tagLst xmlns:p="http://schemas.openxmlformats.org/presentationml/2006/main">
  <p:tag name="PA" val="v4.1.3"/>
</p:tagLst>
</file>

<file path=ppt/tags/tag103.xml><?xml version="1.0" encoding="utf-8"?>
<p:tagLst xmlns:p="http://schemas.openxmlformats.org/presentationml/2006/main">
  <p:tag name="PA" val="v4.1.3"/>
</p:tagLst>
</file>

<file path=ppt/tags/tag104.xml><?xml version="1.0" encoding="utf-8"?>
<p:tagLst xmlns:p="http://schemas.openxmlformats.org/presentationml/2006/main">
  <p:tag name="PA" val="v4.1.3"/>
</p:tagLst>
</file>

<file path=ppt/tags/tag105.xml><?xml version="1.0" encoding="utf-8"?>
<p:tagLst xmlns:p="http://schemas.openxmlformats.org/presentationml/2006/main">
  <p:tag name="PA" val="v4.1.3"/>
</p:tagLst>
</file>

<file path=ppt/tags/tag106.xml><?xml version="1.0" encoding="utf-8"?>
<p:tagLst xmlns:p="http://schemas.openxmlformats.org/presentationml/2006/main">
  <p:tag name="PA" val="v4.1.3"/>
</p:tagLst>
</file>

<file path=ppt/tags/tag107.xml><?xml version="1.0" encoding="utf-8"?>
<p:tagLst xmlns:p="http://schemas.openxmlformats.org/presentationml/2006/main">
  <p:tag name="PA" val="v4.1.3"/>
</p:tagLst>
</file>

<file path=ppt/tags/tag108.xml><?xml version="1.0" encoding="utf-8"?>
<p:tagLst xmlns:p="http://schemas.openxmlformats.org/presentationml/2006/main">
  <p:tag name="PA" val="v4.1.3"/>
</p:tagLst>
</file>

<file path=ppt/tags/tag109.xml><?xml version="1.0" encoding="utf-8"?>
<p:tagLst xmlns:p="http://schemas.openxmlformats.org/presentationml/2006/main">
  <p:tag name="PA" val="v4.1.3"/>
</p:tagLst>
</file>

<file path=ppt/tags/tag11.xml><?xml version="1.0" encoding="utf-8"?>
<p:tagLst xmlns:p="http://schemas.openxmlformats.org/presentationml/2006/main">
  <p:tag name="PA" val="v4.1.3"/>
</p:tagLst>
</file>

<file path=ppt/tags/tag110.xml><?xml version="1.0" encoding="utf-8"?>
<p:tagLst xmlns:p="http://schemas.openxmlformats.org/presentationml/2006/main">
  <p:tag name="PA" val="v4.1.3"/>
</p:tagLst>
</file>

<file path=ppt/tags/tag111.xml><?xml version="1.0" encoding="utf-8"?>
<p:tagLst xmlns:p="http://schemas.openxmlformats.org/presentationml/2006/main">
  <p:tag name="PA" val="v4.1.3"/>
</p:tagLst>
</file>

<file path=ppt/tags/tag112.xml><?xml version="1.0" encoding="utf-8"?>
<p:tagLst xmlns:p="http://schemas.openxmlformats.org/presentationml/2006/main">
  <p:tag name="PA" val="v4.1.3"/>
</p:tagLst>
</file>

<file path=ppt/tags/tag113.xml><?xml version="1.0" encoding="utf-8"?>
<p:tagLst xmlns:p="http://schemas.openxmlformats.org/presentationml/2006/main">
  <p:tag name="PA" val="v4.1.3"/>
</p:tagLst>
</file>

<file path=ppt/tags/tag114.xml><?xml version="1.0" encoding="utf-8"?>
<p:tagLst xmlns:p="http://schemas.openxmlformats.org/presentationml/2006/main">
  <p:tag name="PA" val="v4.1.3"/>
</p:tagLst>
</file>

<file path=ppt/tags/tag115.xml><?xml version="1.0" encoding="utf-8"?>
<p:tagLst xmlns:p="http://schemas.openxmlformats.org/presentationml/2006/main">
  <p:tag name="PA" val="v4.1.3"/>
</p:tagLst>
</file>

<file path=ppt/tags/tag116.xml><?xml version="1.0" encoding="utf-8"?>
<p:tagLst xmlns:p="http://schemas.openxmlformats.org/presentationml/2006/main">
  <p:tag name="PA" val="v4.1.3"/>
</p:tagLst>
</file>

<file path=ppt/tags/tag117.xml><?xml version="1.0" encoding="utf-8"?>
<p:tagLst xmlns:p="http://schemas.openxmlformats.org/presentationml/2006/main">
  <p:tag name="PA" val="v4.1.3"/>
</p:tagLst>
</file>

<file path=ppt/tags/tag118.xml><?xml version="1.0" encoding="utf-8"?>
<p:tagLst xmlns:p="http://schemas.openxmlformats.org/presentationml/2006/main">
  <p:tag name="PA" val="v4.1.3"/>
</p:tagLst>
</file>

<file path=ppt/tags/tag119.xml><?xml version="1.0" encoding="utf-8"?>
<p:tagLst xmlns:p="http://schemas.openxmlformats.org/presentationml/2006/main">
  <p:tag name="PA" val="v4.1.3"/>
</p:tagLst>
</file>

<file path=ppt/tags/tag12.xml><?xml version="1.0" encoding="utf-8"?>
<p:tagLst xmlns:p="http://schemas.openxmlformats.org/presentationml/2006/main">
  <p:tag name="PA" val="v4.1.3"/>
</p:tagLst>
</file>

<file path=ppt/tags/tag120.xml><?xml version="1.0" encoding="utf-8"?>
<p:tagLst xmlns:p="http://schemas.openxmlformats.org/presentationml/2006/main">
  <p:tag name="KSO_WM_DOC_GUID" val="{ebae741e-f6be-4508-b345-b70f422bb642}"/>
</p:tagLst>
</file>

<file path=ppt/tags/tag13.xml><?xml version="1.0" encoding="utf-8"?>
<p:tagLst xmlns:p="http://schemas.openxmlformats.org/presentationml/2006/main">
  <p:tag name="PA" val="v4.1.3"/>
</p:tagLst>
</file>

<file path=ppt/tags/tag14.xml><?xml version="1.0" encoding="utf-8"?>
<p:tagLst xmlns:p="http://schemas.openxmlformats.org/presentationml/2006/main">
  <p:tag name="PA" val="v4.1.3"/>
</p:tagLst>
</file>

<file path=ppt/tags/tag15.xml><?xml version="1.0" encoding="utf-8"?>
<p:tagLst xmlns:p="http://schemas.openxmlformats.org/presentationml/2006/main">
  <p:tag name="PA" val="v4.1.3"/>
</p:tagLst>
</file>

<file path=ppt/tags/tag16.xml><?xml version="1.0" encoding="utf-8"?>
<p:tagLst xmlns:p="http://schemas.openxmlformats.org/presentationml/2006/main">
  <p:tag name="PA" val="v4.1.3"/>
</p:tagLst>
</file>

<file path=ppt/tags/tag17.xml><?xml version="1.0" encoding="utf-8"?>
<p:tagLst xmlns:p="http://schemas.openxmlformats.org/presentationml/2006/main">
  <p:tag name="PA" val="v4.1.3"/>
</p:tagLst>
</file>

<file path=ppt/tags/tag18.xml><?xml version="1.0" encoding="utf-8"?>
<p:tagLst xmlns:p="http://schemas.openxmlformats.org/presentationml/2006/main">
  <p:tag name="PA" val="v4.1.3"/>
</p:tagLst>
</file>

<file path=ppt/tags/tag19.xml><?xml version="1.0" encoding="utf-8"?>
<p:tagLst xmlns:p="http://schemas.openxmlformats.org/presentationml/2006/main">
  <p:tag name="PA" val="v4.1.3"/>
</p:tagLst>
</file>

<file path=ppt/tags/tag2.xml><?xml version="1.0" encoding="utf-8"?>
<p:tagLst xmlns:p="http://schemas.openxmlformats.org/presentationml/2006/main">
  <p:tag name="PA" val="v4.1.3"/>
</p:tagLst>
</file>

<file path=ppt/tags/tag20.xml><?xml version="1.0" encoding="utf-8"?>
<p:tagLst xmlns:p="http://schemas.openxmlformats.org/presentationml/2006/main">
  <p:tag name="PA" val="v4.1.3"/>
</p:tagLst>
</file>

<file path=ppt/tags/tag21.xml><?xml version="1.0" encoding="utf-8"?>
<p:tagLst xmlns:p="http://schemas.openxmlformats.org/presentationml/2006/main">
  <p:tag name="PA" val="v4.1.3"/>
</p:tagLst>
</file>

<file path=ppt/tags/tag22.xml><?xml version="1.0" encoding="utf-8"?>
<p:tagLst xmlns:p="http://schemas.openxmlformats.org/presentationml/2006/main">
  <p:tag name="PA" val="v4.1.3"/>
</p:tagLst>
</file>

<file path=ppt/tags/tag23.xml><?xml version="1.0" encoding="utf-8"?>
<p:tagLst xmlns:p="http://schemas.openxmlformats.org/presentationml/2006/main">
  <p:tag name="PA" val="v4.1.3"/>
</p:tagLst>
</file>

<file path=ppt/tags/tag24.xml><?xml version="1.0" encoding="utf-8"?>
<p:tagLst xmlns:p="http://schemas.openxmlformats.org/presentationml/2006/main">
  <p:tag name="PA" val="v4.1.3"/>
</p:tagLst>
</file>

<file path=ppt/tags/tag25.xml><?xml version="1.0" encoding="utf-8"?>
<p:tagLst xmlns:p="http://schemas.openxmlformats.org/presentationml/2006/main">
  <p:tag name="PA" val="v4.1.3"/>
</p:tagLst>
</file>

<file path=ppt/tags/tag26.xml><?xml version="1.0" encoding="utf-8"?>
<p:tagLst xmlns:p="http://schemas.openxmlformats.org/presentationml/2006/main">
  <p:tag name="PA" val="v4.1.3"/>
</p:tagLst>
</file>

<file path=ppt/tags/tag27.xml><?xml version="1.0" encoding="utf-8"?>
<p:tagLst xmlns:p="http://schemas.openxmlformats.org/presentationml/2006/main">
  <p:tag name="PA" val="v4.1.3"/>
</p:tagLst>
</file>

<file path=ppt/tags/tag28.xml><?xml version="1.0" encoding="utf-8"?>
<p:tagLst xmlns:p="http://schemas.openxmlformats.org/presentationml/2006/main">
  <p:tag name="PA" val="v4.1.3"/>
</p:tagLst>
</file>

<file path=ppt/tags/tag29.xml><?xml version="1.0" encoding="utf-8"?>
<p:tagLst xmlns:p="http://schemas.openxmlformats.org/presentationml/2006/main">
  <p:tag name="PA" val="v4.1.3"/>
</p:tagLst>
</file>

<file path=ppt/tags/tag3.xml><?xml version="1.0" encoding="utf-8"?>
<p:tagLst xmlns:p="http://schemas.openxmlformats.org/presentationml/2006/main">
  <p:tag name="PA" val="v4.1.3"/>
</p:tagLst>
</file>

<file path=ppt/tags/tag30.xml><?xml version="1.0" encoding="utf-8"?>
<p:tagLst xmlns:p="http://schemas.openxmlformats.org/presentationml/2006/main">
  <p:tag name="KSO_WM_SLIDE_ITEM_CNT" val="4"/>
</p:tagLst>
</file>

<file path=ppt/tags/tag31.xml><?xml version="1.0" encoding="utf-8"?>
<p:tagLst xmlns:p="http://schemas.openxmlformats.org/presentationml/2006/main">
  <p:tag name="PA" val="v4.1.3"/>
</p:tagLst>
</file>

<file path=ppt/tags/tag32.xml><?xml version="1.0" encoding="utf-8"?>
<p:tagLst xmlns:p="http://schemas.openxmlformats.org/presentationml/2006/main">
  <p:tag name="PA" val="v4.1.3"/>
</p:tagLst>
</file>

<file path=ppt/tags/tag33.xml><?xml version="1.0" encoding="utf-8"?>
<p:tagLst xmlns:p="http://schemas.openxmlformats.org/presentationml/2006/main">
  <p:tag name="KSO_WM_SLIDE_ITEM_CNT" val="4"/>
</p:tagLst>
</file>

<file path=ppt/tags/tag34.xml><?xml version="1.0" encoding="utf-8"?>
<p:tagLst xmlns:p="http://schemas.openxmlformats.org/presentationml/2006/main">
  <p:tag name="PA" val="v4.1.3"/>
</p:tagLst>
</file>

<file path=ppt/tags/tag35.xml><?xml version="1.0" encoding="utf-8"?>
<p:tagLst xmlns:p="http://schemas.openxmlformats.org/presentationml/2006/main">
  <p:tag name="PA" val="v4.1.3"/>
</p:tagLst>
</file>

<file path=ppt/tags/tag36.xml><?xml version="1.0" encoding="utf-8"?>
<p:tagLst xmlns:p="http://schemas.openxmlformats.org/presentationml/2006/main">
  <p:tag name="KSO_WM_SLIDE_ITEM_CNT" val="4"/>
</p:tagLst>
</file>

<file path=ppt/tags/tag37.xml><?xml version="1.0" encoding="utf-8"?>
<p:tagLst xmlns:p="http://schemas.openxmlformats.org/presentationml/2006/main">
  <p:tag name="KSO_WM_SLIDE_ITEM_CNT" val="4"/>
</p:tagLst>
</file>

<file path=ppt/tags/tag38.xml><?xml version="1.0" encoding="utf-8"?>
<p:tagLst xmlns:p="http://schemas.openxmlformats.org/presentationml/2006/main">
  <p:tag name="PA" val="v4.1.3"/>
</p:tagLst>
</file>

<file path=ppt/tags/tag39.xml><?xml version="1.0" encoding="utf-8"?>
<p:tagLst xmlns:p="http://schemas.openxmlformats.org/presentationml/2006/main">
  <p:tag name="PA" val="v4.1.3"/>
</p:tagLst>
</file>

<file path=ppt/tags/tag4.xml><?xml version="1.0" encoding="utf-8"?>
<p:tagLst xmlns:p="http://schemas.openxmlformats.org/presentationml/2006/main">
  <p:tag name="PA" val="v4.1.3"/>
</p:tagLst>
</file>

<file path=ppt/tags/tag40.xml><?xml version="1.0" encoding="utf-8"?>
<p:tagLst xmlns:p="http://schemas.openxmlformats.org/presentationml/2006/main">
  <p:tag name="KSO_WM_UNIT_TABLE_BEAUTIFY" val="smartTable{4080c350-a4ea-42dc-9389-bc1a8882a35b}"/>
</p:tagLst>
</file>

<file path=ppt/tags/tag41.xml><?xml version="1.0" encoding="utf-8"?>
<p:tagLst xmlns:p="http://schemas.openxmlformats.org/presentationml/2006/main">
  <p:tag name="KSO_WM_SLIDE_ITEM_CNT" val="4"/>
</p:tagLst>
</file>

<file path=ppt/tags/tag42.xml><?xml version="1.0" encoding="utf-8"?>
<p:tagLst xmlns:p="http://schemas.openxmlformats.org/presentationml/2006/main">
  <p:tag name="PA" val="v4.1.3"/>
</p:tagLst>
</file>

<file path=ppt/tags/tag43.xml><?xml version="1.0" encoding="utf-8"?>
<p:tagLst xmlns:p="http://schemas.openxmlformats.org/presentationml/2006/main">
  <p:tag name="PA" val="v4.1.3"/>
</p:tagLst>
</file>

<file path=ppt/tags/tag44.xml><?xml version="1.0" encoding="utf-8"?>
<p:tagLst xmlns:p="http://schemas.openxmlformats.org/presentationml/2006/main">
  <p:tag name="KSO_WM_UNIT_TABLE_BEAUTIFY" val="smartTable{43a8f617-0a35-4d00-a210-9e1ee80ee731}"/>
</p:tagLst>
</file>

<file path=ppt/tags/tag45.xml><?xml version="1.0" encoding="utf-8"?>
<p:tagLst xmlns:p="http://schemas.openxmlformats.org/presentationml/2006/main">
  <p:tag name="KSO_WM_SLIDE_ITEM_CNT" val="4"/>
</p:tagLst>
</file>

<file path=ppt/tags/tag46.xml><?xml version="1.0" encoding="utf-8"?>
<p:tagLst xmlns:p="http://schemas.openxmlformats.org/presentationml/2006/main">
  <p:tag name="KSO_WM_SLIDE_ITEM_CNT" val="4"/>
</p:tagLst>
</file>

<file path=ppt/tags/tag47.xml><?xml version="1.0" encoding="utf-8"?>
<p:tagLst xmlns:p="http://schemas.openxmlformats.org/presentationml/2006/main">
  <p:tag name="PA" val="v4.1.3"/>
</p:tagLst>
</file>

<file path=ppt/tags/tag48.xml><?xml version="1.0" encoding="utf-8"?>
<p:tagLst xmlns:p="http://schemas.openxmlformats.org/presentationml/2006/main">
  <p:tag name="PA" val="v4.1.3"/>
</p:tagLst>
</file>

<file path=ppt/tags/tag49.xml><?xml version="1.0" encoding="utf-8"?>
<p:tagLst xmlns:p="http://schemas.openxmlformats.org/presentationml/2006/main">
  <p:tag name="KSO_WM_SLIDE_ITEM_CNT" val="4"/>
</p:tagLst>
</file>

<file path=ppt/tags/tag5.xml><?xml version="1.0" encoding="utf-8"?>
<p:tagLst xmlns:p="http://schemas.openxmlformats.org/presentationml/2006/main">
  <p:tag name="PA" val="v4.1.3"/>
</p:tagLst>
</file>

<file path=ppt/tags/tag50.xml><?xml version="1.0" encoding="utf-8"?>
<p:tagLst xmlns:p="http://schemas.openxmlformats.org/presentationml/2006/main">
  <p:tag name="KSO_WM_SLIDE_ITEM_CNT" val="4"/>
</p:tagLst>
</file>

<file path=ppt/tags/tag51.xml><?xml version="1.0" encoding="utf-8"?>
<p:tagLst xmlns:p="http://schemas.openxmlformats.org/presentationml/2006/main">
  <p:tag name="PA" val="v4.1.3"/>
</p:tagLst>
</file>

<file path=ppt/tags/tag52.xml><?xml version="1.0" encoding="utf-8"?>
<p:tagLst xmlns:p="http://schemas.openxmlformats.org/presentationml/2006/main">
  <p:tag name="PA" val="v4.1.3"/>
</p:tagLst>
</file>

<file path=ppt/tags/tag53.xml><?xml version="1.0" encoding="utf-8"?>
<p:tagLst xmlns:p="http://schemas.openxmlformats.org/presentationml/2006/main">
  <p:tag name="KSO_WM_SLIDE_ITEM_CNT" val="4"/>
</p:tagLst>
</file>

<file path=ppt/tags/tag54.xml><?xml version="1.0" encoding="utf-8"?>
<p:tagLst xmlns:p="http://schemas.openxmlformats.org/presentationml/2006/main">
  <p:tag name="KSO_WM_SLIDE_ITEM_CNT" val="4"/>
</p:tagLst>
</file>

<file path=ppt/tags/tag55.xml><?xml version="1.0" encoding="utf-8"?>
<p:tagLst xmlns:p="http://schemas.openxmlformats.org/presentationml/2006/main">
  <p:tag name="PA" val="v4.1.3"/>
</p:tagLst>
</file>

<file path=ppt/tags/tag56.xml><?xml version="1.0" encoding="utf-8"?>
<p:tagLst xmlns:p="http://schemas.openxmlformats.org/presentationml/2006/main">
  <p:tag name="PA" val="v4.1.3"/>
</p:tagLst>
</file>

<file path=ppt/tags/tag57.xml><?xml version="1.0" encoding="utf-8"?>
<p:tagLst xmlns:p="http://schemas.openxmlformats.org/presentationml/2006/main">
  <p:tag name="KSO_WM_SLIDE_ITEM_CNT" val="4"/>
</p:tagLst>
</file>

<file path=ppt/tags/tag58.xml><?xml version="1.0" encoding="utf-8"?>
<p:tagLst xmlns:p="http://schemas.openxmlformats.org/presentationml/2006/main">
  <p:tag name="PA" val="v4.1.3"/>
</p:tagLst>
</file>

<file path=ppt/tags/tag59.xml><?xml version="1.0" encoding="utf-8"?>
<p:tagLst xmlns:p="http://schemas.openxmlformats.org/presentationml/2006/main">
  <p:tag name="PA" val="v4.1.3"/>
</p:tagLst>
</file>

<file path=ppt/tags/tag6.xml><?xml version="1.0" encoding="utf-8"?>
<p:tagLst xmlns:p="http://schemas.openxmlformats.org/presentationml/2006/main">
  <p:tag name="PA" val="v4.1.3"/>
</p:tagLst>
</file>

<file path=ppt/tags/tag60.xml><?xml version="1.0" encoding="utf-8"?>
<p:tagLst xmlns:p="http://schemas.openxmlformats.org/presentationml/2006/main">
  <p:tag name="KSO_WM_SLIDE_ITEM_CNT" val="4"/>
</p:tagLst>
</file>

<file path=ppt/tags/tag61.xml><?xml version="1.0" encoding="utf-8"?>
<p:tagLst xmlns:p="http://schemas.openxmlformats.org/presentationml/2006/main">
  <p:tag name="PA" val="v4.1.3"/>
</p:tagLst>
</file>

<file path=ppt/tags/tag62.xml><?xml version="1.0" encoding="utf-8"?>
<p:tagLst xmlns:p="http://schemas.openxmlformats.org/presentationml/2006/main">
  <p:tag name="PA" val="v4.1.3"/>
</p:tagLst>
</file>

<file path=ppt/tags/tag63.xml><?xml version="1.0" encoding="utf-8"?>
<p:tagLst xmlns:p="http://schemas.openxmlformats.org/presentationml/2006/main">
  <p:tag name="KSO_WM_SLIDE_ITEM_CNT" val="4"/>
</p:tagLst>
</file>

<file path=ppt/tags/tag64.xml><?xml version="1.0" encoding="utf-8"?>
<p:tagLst xmlns:p="http://schemas.openxmlformats.org/presentationml/2006/main">
  <p:tag name="PA" val="v4.1.3"/>
</p:tagLst>
</file>

<file path=ppt/tags/tag65.xml><?xml version="1.0" encoding="utf-8"?>
<p:tagLst xmlns:p="http://schemas.openxmlformats.org/presentationml/2006/main">
  <p:tag name="PA" val="v4.1.3"/>
</p:tagLst>
</file>

<file path=ppt/tags/tag66.xml><?xml version="1.0" encoding="utf-8"?>
<p:tagLst xmlns:p="http://schemas.openxmlformats.org/presentationml/2006/main">
  <p:tag name="KSO_WM_SLIDE_ITEM_CNT" val="4"/>
</p:tagLst>
</file>

<file path=ppt/tags/tag67.xml><?xml version="1.0" encoding="utf-8"?>
<p:tagLst xmlns:p="http://schemas.openxmlformats.org/presentationml/2006/main">
  <p:tag name="KSO_WM_SLIDE_ITEM_CNT" val="4"/>
</p:tagLst>
</file>

<file path=ppt/tags/tag68.xml><?xml version="1.0" encoding="utf-8"?>
<p:tagLst xmlns:p="http://schemas.openxmlformats.org/presentationml/2006/main">
  <p:tag name="PA" val="v4.1.3"/>
</p:tagLst>
</file>

<file path=ppt/tags/tag69.xml><?xml version="1.0" encoding="utf-8"?>
<p:tagLst xmlns:p="http://schemas.openxmlformats.org/presentationml/2006/main">
  <p:tag name="PA" val="v4.1.3"/>
</p:tagLst>
</file>

<file path=ppt/tags/tag7.xml><?xml version="1.0" encoding="utf-8"?>
<p:tagLst xmlns:p="http://schemas.openxmlformats.org/presentationml/2006/main">
  <p:tag name="PA" val="v4.1.3"/>
</p:tagLst>
</file>

<file path=ppt/tags/tag70.xml><?xml version="1.0" encoding="utf-8"?>
<p:tagLst xmlns:p="http://schemas.openxmlformats.org/presentationml/2006/main">
  <p:tag name="KSO_WM_SLIDE_ITEM_CNT" val="4"/>
</p:tagLst>
</file>

<file path=ppt/tags/tag71.xml><?xml version="1.0" encoding="utf-8"?>
<p:tagLst xmlns:p="http://schemas.openxmlformats.org/presentationml/2006/main">
  <p:tag name="PA" val="v4.1.3"/>
</p:tagLst>
</file>

<file path=ppt/tags/tag72.xml><?xml version="1.0" encoding="utf-8"?>
<p:tagLst xmlns:p="http://schemas.openxmlformats.org/presentationml/2006/main">
  <p:tag name="PA" val="v4.1.3"/>
</p:tagLst>
</file>

<file path=ppt/tags/tag73.xml><?xml version="1.0" encoding="utf-8"?>
<p:tagLst xmlns:p="http://schemas.openxmlformats.org/presentationml/2006/main">
  <p:tag name="KSO_WM_SLIDE_ITEM_CNT" val="4"/>
</p:tagLst>
</file>

<file path=ppt/tags/tag74.xml><?xml version="1.0" encoding="utf-8"?>
<p:tagLst xmlns:p="http://schemas.openxmlformats.org/presentationml/2006/main">
  <p:tag name="KSO_WM_SLIDE_ITEM_CNT" val="4"/>
</p:tagLst>
</file>

<file path=ppt/tags/tag75.xml><?xml version="1.0" encoding="utf-8"?>
<p:tagLst xmlns:p="http://schemas.openxmlformats.org/presentationml/2006/main">
  <p:tag name="PA" val="v4.1.3"/>
</p:tagLst>
</file>

<file path=ppt/tags/tag76.xml><?xml version="1.0" encoding="utf-8"?>
<p:tagLst xmlns:p="http://schemas.openxmlformats.org/presentationml/2006/main">
  <p:tag name="PA" val="v4.1.3"/>
</p:tagLst>
</file>

<file path=ppt/tags/tag77.xml><?xml version="1.0" encoding="utf-8"?>
<p:tagLst xmlns:p="http://schemas.openxmlformats.org/presentationml/2006/main">
  <p:tag name="KSO_WM_UNIT_PRESET_TEXT_INDEX" val="0"/>
  <p:tag name="KSO_WM_UNIT_PRESET_TEXT_LEN" val="0"/>
  <p:tag name="KSO_WM_UNIT_NOCLEAR" val="0"/>
  <p:tag name="KSO_WM_UNIT_VALUE" val="43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MultPara0_4*f*1"/>
  <p:tag name="KSO_WM_TEMPLATE_CATEGORY" val="MultPara"/>
  <p:tag name="KSO_WM_TEMPLATE_INDEX" val="0"/>
  <p:tag name="KSO_WM_UNIT_LAYERLEVEL" val="1"/>
  <p:tag name="KSO_WM_TAG_VERSION" val="1.0"/>
  <p:tag name="KSO_WM_BEAUTIFY_FLAG" val="#wm#"/>
  <p:tag name="KSO_WM_UNIT_TEXTBOXSTYLE_GUID" val="{ecd97787-aa1a-44f7-9cd0-d0d498a03a01}"/>
  <p:tag name="KSO_WM_UNIT_TEXTBOXSTYLE_INDEX" val="15"/>
  <p:tag name="KSO_WM_UNIT_TEXTBOXSTYLE_TYPE" val="MultPara"/>
</p:tagLst>
</file>

<file path=ppt/tags/tag78.xml><?xml version="1.0" encoding="utf-8"?>
<p:tagLst xmlns:p="http://schemas.openxmlformats.org/presentationml/2006/main">
  <p:tag name="KSO_WM_SLIDE_ITEM_CNT" val="4"/>
</p:tagLst>
</file>

<file path=ppt/tags/tag79.xml><?xml version="1.0" encoding="utf-8"?>
<p:tagLst xmlns:p="http://schemas.openxmlformats.org/presentationml/2006/main">
  <p:tag name="PA" val="v4.1.3"/>
</p:tagLst>
</file>

<file path=ppt/tags/tag8.xml><?xml version="1.0" encoding="utf-8"?>
<p:tagLst xmlns:p="http://schemas.openxmlformats.org/presentationml/2006/main">
  <p:tag name="PA" val="v4.1.3"/>
</p:tagLst>
</file>

<file path=ppt/tags/tag80.xml><?xml version="1.0" encoding="utf-8"?>
<p:tagLst xmlns:p="http://schemas.openxmlformats.org/presentationml/2006/main">
  <p:tag name="PA" val="v4.1.3"/>
</p:tagLst>
</file>

<file path=ppt/tags/tag81.xml><?xml version="1.0" encoding="utf-8"?>
<p:tagLst xmlns:p="http://schemas.openxmlformats.org/presentationml/2006/main">
  <p:tag name="PA" val="v4.1.3"/>
</p:tagLst>
</file>

<file path=ppt/tags/tag82.xml><?xml version="1.0" encoding="utf-8"?>
<p:tagLst xmlns:p="http://schemas.openxmlformats.org/presentationml/2006/main">
  <p:tag name="PA" val="v4.1.3"/>
</p:tagLst>
</file>

<file path=ppt/tags/tag83.xml><?xml version="1.0" encoding="utf-8"?>
<p:tagLst xmlns:p="http://schemas.openxmlformats.org/presentationml/2006/main">
  <p:tag name="PA" val="v4.1.3"/>
</p:tagLst>
</file>

<file path=ppt/tags/tag84.xml><?xml version="1.0" encoding="utf-8"?>
<p:tagLst xmlns:p="http://schemas.openxmlformats.org/presentationml/2006/main">
  <p:tag name="PA" val="v4.1.3"/>
</p:tagLst>
</file>

<file path=ppt/tags/tag85.xml><?xml version="1.0" encoding="utf-8"?>
<p:tagLst xmlns:p="http://schemas.openxmlformats.org/presentationml/2006/main">
  <p:tag name="PA" val="v4.1.3"/>
</p:tagLst>
</file>

<file path=ppt/tags/tag86.xml><?xml version="1.0" encoding="utf-8"?>
<p:tagLst xmlns:p="http://schemas.openxmlformats.org/presentationml/2006/main">
  <p:tag name="PA" val="v4.1.3"/>
</p:tagLst>
</file>

<file path=ppt/tags/tag87.xml><?xml version="1.0" encoding="utf-8"?>
<p:tagLst xmlns:p="http://schemas.openxmlformats.org/presentationml/2006/main">
  <p:tag name="PA" val="v4.1.3"/>
</p:tagLst>
</file>

<file path=ppt/tags/tag88.xml><?xml version="1.0" encoding="utf-8"?>
<p:tagLst xmlns:p="http://schemas.openxmlformats.org/presentationml/2006/main">
  <p:tag name="KSO_WM_UNIT_TEXTBOXSTYLE_SHAPETYPE" val="1"/>
  <p:tag name="KSO_WM_UNIT_TEXTBOXSTYLE_ADJUSTLEFT" val="0_35.14552"/>
  <p:tag name="KSO_WM_UNIT_TEXTBOXSTYLE_ADJUSTTOP" val="0_282.0435"/>
  <p:tag name="KSO_WM_UNIT_TEXTBOXSTYLE_DECORATEINDEX" val="1"/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UNIT_TYPE" val="i"/>
  <p:tag name="KSO_WM_UNIT_INDEX" val="1"/>
  <p:tag name="KSO_WM_UNIT_ID" val="mixed20202549_1*i*1"/>
  <p:tag name="KSO_WM_TEMPLATE_CATEGORY" val="mixed"/>
  <p:tag name="KSO_WM_TEMPLATE_INDEX" val="20202549"/>
  <p:tag name="KSO_WM_UNIT_LAYERLEVEL" val="1"/>
  <p:tag name="KSO_WM_TAG_VERSION" val="1.0"/>
  <p:tag name="KSO_WM_BEAUTIFY_FLAG" val="#wm#"/>
  <p:tag name="KSO_WM_UNIT_TEXTBOXSTYLE_GUID" val="{5bf73840-4407-4e76-b25c-2a3f7b76afb7}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UNIT_TYPE" val="i"/>
  <p:tag name="KSO_WM_UNIT_INDEX" val="2"/>
  <p:tag name="KSO_WM_UNIT_ID" val="mixed20202549_1*i*2"/>
  <p:tag name="KSO_WM_TEMPLATE_CATEGORY" val="mixed"/>
  <p:tag name="KSO_WM_TEMPLATE_INDEX" val="20202549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2682*5045*709*709"/>
  <p:tag name="KSO_WM_UNIT_MEDIACOVER_STYLEID" val="13"/>
  <p:tag name="KSO_WM_UNIT_MEDIACOVER_TEXTSTATE" val="1"/>
  <p:tag name="KSO_WM_UNIT_MEDIACOVER_BTN_POS" val="c"/>
  <p:tag name="KSO_WM_UNIT_MEDIACOVER_BTN_STYLE" val="ee0bc779c1f3d7f3e90c96344320e69a"/>
  <p:tag name="KSO_WM_UNIT_MEDIACOVER_TEXTPOS_REL" val="video"/>
  <p:tag name="KSO_WM_UNIT_MEDIACOVER_TEXT_REL_VIDEOPOS" val="lt"/>
  <p:tag name="KSO_WM_UNIT_MEDIACOVER_FONTSIZE" val="24"/>
  <p:tag name="KSO_WM_UNIT_MEDIACOVER_TEXTRECT" val="154*154*1972*651"/>
  <p:tag name="KSO_WM_UNIT_MEDIACOVER_TEXT_REL_BTNPOS" val="r"/>
  <p:tag name="KSO_WM_UNIT_MEDIACOVER_TEXTPOS_DIST" val="10"/>
  <p:tag name="KSO_WM_UNIT_MEDIACOVER_RGB" val="8383EB"/>
  <p:tag name="KSO_WM_UNIT_MEDIACOVER_TRANSPARENCY" val="0.2"/>
  <p:tag name="KSO_WM_UNIT_MEDIACOVER_TEXT" val="今日头条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UNIT_TYPE" val="i"/>
  <p:tag name="KSO_WM_UNIT_INDEX" val="3"/>
  <p:tag name="KSO_WM_UNIT_ID" val="mixed20202549_1*i*3"/>
  <p:tag name="KSO_WM_TEMPLATE_CATEGORY" val="mixed"/>
  <p:tag name="KSO_WM_TEMPLATE_INDEX" val="20202549"/>
  <p:tag name="KSO_WM_UNIT_LAYERLEVEL" val="1"/>
  <p:tag name="KSO_WM_TAG_VERSION" val="1.0"/>
  <p:tag name="KSO_WM_BEAUTIFY_FLAG" val="#wm#"/>
</p:tagLst>
</file>

<file path=ppt/tags/tag91.xml><?xml version="1.0" encoding="utf-8"?>
<p:tagLst xmlns:p="http://schemas.openxmlformats.org/presentationml/2006/main">
  <p:tag name="KSO_WM_UNIT_TEXTBOXSTYLE_SHAPETYPE" val="1"/>
  <p:tag name="KSO_WM_UNIT_TEXTBOXSTYLE_ADJUSTLEFT" val="0_191.6372"/>
  <p:tag name="KSO_WM_UNIT_TEXTBOXSTYLE_ADJUSTTOP" val="0_282.0435"/>
  <p:tag name="KSO_WM_UNIT_TEXTBOXSTYLE_DECORATEINDEX" val="2"/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UNIT_TYPE" val="i"/>
  <p:tag name="KSO_WM_UNIT_INDEX" val="4"/>
  <p:tag name="KSO_WM_UNIT_ID" val="mixed20202549_1*i*4"/>
  <p:tag name="KSO_WM_TEMPLATE_CATEGORY" val="mixed"/>
  <p:tag name="KSO_WM_TEMPLATE_INDEX" val="20202549"/>
  <p:tag name="KSO_WM_UNIT_LAYERLEVEL" val="1"/>
  <p:tag name="KSO_WM_TAG_VERSION" val="1.0"/>
  <p:tag name="KSO_WM_BEAUTIFY_FLAG" val="#wm#"/>
  <p:tag name="KSO_WM_UNIT_TEXTBOXSTYLE_GUID" val="{5bf73840-4407-4e76-b25c-2a3f7b76afb7}"/>
</p:tagLst>
</file>

<file path=ppt/tags/tag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UNIT_TYPE" val="i"/>
  <p:tag name="KSO_WM_UNIT_INDEX" val="5"/>
  <p:tag name="KSO_WM_UNIT_ID" val="mixed20202549_1*i*5"/>
  <p:tag name="KSO_WM_TEMPLATE_CATEGORY" val="mixed"/>
  <p:tag name="KSO_WM_TEMPLATE_INDEX" val="20202549"/>
  <p:tag name="KSO_WM_UNIT_LAYERLEVEL" val="1"/>
  <p:tag name="KSO_WM_TAG_VERSION" val="1.0"/>
  <p:tag name="KSO_WM_BEAUTIFY_FLAG" val="#wm#"/>
</p:tagLst>
</file>

<file path=ppt/tags/tag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UNIT_TYPE" val="i"/>
  <p:tag name="KSO_WM_UNIT_INDEX" val="6"/>
  <p:tag name="KSO_WM_UNIT_ID" val="mixed20202549_1*i*6"/>
  <p:tag name="KSO_WM_TEMPLATE_CATEGORY" val="mixed"/>
  <p:tag name="KSO_WM_TEMPLATE_INDEX" val="20202549"/>
  <p:tag name="KSO_WM_UNIT_LAYERLEVEL" val="1"/>
  <p:tag name="KSO_WM_TAG_VERSION" val="1.0"/>
  <p:tag name="KSO_WM_BEAUTIFY_FLAG" val="#wm#"/>
</p:tagLst>
</file>

<file path=ppt/tags/tag94.xml><?xml version="1.0" encoding="utf-8"?>
<p:tagLst xmlns:p="http://schemas.openxmlformats.org/presentationml/2006/main">
  <p:tag name="PA" val="v4.1.3"/>
</p:tagLst>
</file>

<file path=ppt/tags/tag95.xml><?xml version="1.0" encoding="utf-8"?>
<p:tagLst xmlns:p="http://schemas.openxmlformats.org/presentationml/2006/main">
  <p:tag name="PA" val="v4.1.3"/>
</p:tagLst>
</file>

<file path=ppt/tags/tag96.xml><?xml version="1.0" encoding="utf-8"?>
<p:tagLst xmlns:p="http://schemas.openxmlformats.org/presentationml/2006/main">
  <p:tag name="KSO_WM_UNIT_TEXTBOXSTYLE_SHAPETYPE" val="0"/>
  <p:tag name="KSO_WM_UNIT_TEXTBOXSTYLE_TEMPLATETYPE" val="9"/>
  <p:tag name="KSO_WM_UNIT_PRESET_TEXT" val="我们能实现，图文排版，让我们能实现，图文排版，让图图片&#13;您的正文已经经简明扼要，字字珠玑。&#13;您的正文已经经简明扼要，字字珠玑。&#13;您的正文已经经简明扼要，字字珠玑。&#13;您的正文已经经简明扼要，字字珠玑。&#13;我们能实现，图文排版，让我们能实现，图文排版，让图图片"/>
  <p:tag name="KSO_WM_UNIT_NOCLEAR" val="1"/>
  <p:tag name="KSO_WM_UNIT_SHOW_EDIT_AREA_INDICATION" val="0"/>
  <p:tag name="KSO_WM_UNIT_VALUE" val="234"/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UNIT_TYPE" val="f"/>
  <p:tag name="KSO_WM_UNIT_INDEX" val="1"/>
  <p:tag name="KSO_WM_UNIT_ID" val="mixed20202549_1*f*1"/>
  <p:tag name="KSO_WM_TEMPLATE_CATEGORY" val="mixed"/>
  <p:tag name="KSO_WM_TEMPLATE_INDEX" val="20202549"/>
  <p:tag name="KSO_WM_UNIT_LAYERLEVEL" val="1"/>
  <p:tag name="KSO_WM_TAG_VERSION" val="1.0"/>
  <p:tag name="KSO_WM_BEAUTIFY_FLAG" val="#wm#"/>
  <p:tag name="KSO_WM_UNIT_TEXTBOXSTYLE_GUID" val="{5bf73840-4407-4e76-b25c-2a3f7b76afb7}"/>
  <p:tag name="KSO_WM_UNIT_TEXTBOXSTYLE_TEMPLATEID" val="3139431"/>
  <p:tag name="KSO_WM_UNIT_TEXTBOXSTYLE_TYPE" val="8"/>
</p:tagLst>
</file>

<file path=ppt/tags/tag97.xml><?xml version="1.0" encoding="utf-8"?>
<p:tagLst xmlns:p="http://schemas.openxmlformats.org/presentationml/2006/main">
  <p:tag name="PA" val="v4.1.3"/>
</p:tagLst>
</file>

<file path=ppt/tags/tag98.xml><?xml version="1.0" encoding="utf-8"?>
<p:tagLst xmlns:p="http://schemas.openxmlformats.org/presentationml/2006/main">
  <p:tag name="PA" val="v4.1.3"/>
</p:tagLst>
</file>

<file path=ppt/tags/tag99.xml><?xml version="1.0" encoding="utf-8"?>
<p:tagLst xmlns:p="http://schemas.openxmlformats.org/presentationml/2006/main">
  <p:tag name="PA" val="v4.1.3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自定义 1">
      <a:dk1>
        <a:srgbClr val="333333"/>
      </a:dk1>
      <a:lt1>
        <a:srgbClr val="FFFFFF"/>
      </a:lt1>
      <a:dk2>
        <a:srgbClr val="333333"/>
      </a:dk2>
      <a:lt2>
        <a:srgbClr val="FFFFFF"/>
      </a:lt2>
      <a:accent1>
        <a:srgbClr val="1D69A3"/>
      </a:accent1>
      <a:accent2>
        <a:srgbClr val="84CBC3"/>
      </a:accent2>
      <a:accent3>
        <a:srgbClr val="F8D158"/>
      </a:accent3>
      <a:accent4>
        <a:srgbClr val="F57365"/>
      </a:accent4>
      <a:accent5>
        <a:srgbClr val="7FC9EC"/>
      </a:accent5>
      <a:accent6>
        <a:srgbClr val="8689D0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4861</Words>
  <Application>WPS 演示</Application>
  <PresentationFormat>宽屏</PresentationFormat>
  <Paragraphs>544</Paragraphs>
  <Slides>49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49</vt:i4>
      </vt:variant>
    </vt:vector>
  </HeadingPairs>
  <TitlesOfParts>
    <vt:vector size="70" baseType="lpstr">
      <vt:lpstr>Arial</vt:lpstr>
      <vt:lpstr>宋体</vt:lpstr>
      <vt:lpstr>Wingdings</vt:lpstr>
      <vt:lpstr>Calibri</vt:lpstr>
      <vt:lpstr>等线</vt:lpstr>
      <vt:lpstr>微软雅黑</vt:lpstr>
      <vt:lpstr>Yu Gothic UI Light</vt:lpstr>
      <vt:lpstr>Times New Roman</vt:lpstr>
      <vt:lpstr>Impact</vt:lpstr>
      <vt:lpstr>Broadway</vt:lpstr>
      <vt:lpstr>Broadway BT</vt:lpstr>
      <vt:lpstr>Arial Unicode MS</vt:lpstr>
      <vt:lpstr>Segoe UI</vt:lpstr>
      <vt:lpstr>Roboto condensed</vt:lpstr>
      <vt:lpstr>Segoe Print</vt:lpstr>
      <vt:lpstr>等线 Light</vt:lpstr>
      <vt:lpstr>方正兰亭超细黑简体</vt:lpstr>
      <vt:lpstr>黑体</vt:lpstr>
      <vt:lpstr>Gill Sans</vt:lpstr>
      <vt:lpstr>Office 主题​​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锐旗设计；https://9ppt.taobao.com</dc:title>
  <dc:creator>锐旗设计;https://9ppt.taobao.com</dc:creator>
  <cp:keywords>锐旗设计; https:/9ppt.taobao.com</cp:keywords>
  <cp:category>锐旗设计;https://9ppt.taobao.com</cp:category>
  <cp:lastModifiedBy>T060764</cp:lastModifiedBy>
  <cp:revision>5166</cp:revision>
  <dcterms:created xsi:type="dcterms:W3CDTF">2016-08-30T15:34:00Z</dcterms:created>
  <dcterms:modified xsi:type="dcterms:W3CDTF">2020-01-21T11:42:05Z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2052-11.1.0.9339</vt:lpwstr>
  </property>
</Properties>
</file>